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  <p:sldMasterId id="2147483706" r:id="rId5"/>
    <p:sldMasterId id="2147483721" r:id="rId6"/>
  </p:sldMasterIdLst>
  <p:notesMasterIdLst>
    <p:notesMasterId r:id="rId25"/>
  </p:notesMasterIdLst>
  <p:handoutMasterIdLst>
    <p:handoutMasterId r:id="rId26"/>
  </p:handoutMasterIdLst>
  <p:sldIdLst>
    <p:sldId id="278" r:id="rId7"/>
    <p:sldId id="317" r:id="rId8"/>
    <p:sldId id="283" r:id="rId9"/>
    <p:sldId id="305" r:id="rId10"/>
    <p:sldId id="300" r:id="rId11"/>
    <p:sldId id="309" r:id="rId12"/>
    <p:sldId id="282" r:id="rId13"/>
    <p:sldId id="294" r:id="rId14"/>
    <p:sldId id="311" r:id="rId15"/>
    <p:sldId id="333" r:id="rId16"/>
    <p:sldId id="330" r:id="rId17"/>
    <p:sldId id="331" r:id="rId18"/>
    <p:sldId id="332" r:id="rId19"/>
    <p:sldId id="313" r:id="rId20"/>
    <p:sldId id="285" r:id="rId21"/>
    <p:sldId id="318" r:id="rId22"/>
    <p:sldId id="320" r:id="rId23"/>
    <p:sldId id="277" r:id="rId24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2">
          <p15:clr>
            <a:srgbClr val="A4A3A4"/>
          </p15:clr>
        </p15:guide>
        <p15:guide id="2" orient="horz" pos="2357">
          <p15:clr>
            <a:srgbClr val="A4A3A4"/>
          </p15:clr>
        </p15:guide>
        <p15:guide id="3" orient="horz" pos="430">
          <p15:clr>
            <a:srgbClr val="A4A3A4"/>
          </p15:clr>
        </p15:guide>
        <p15:guide id="4" orient="horz" pos="4151">
          <p15:clr>
            <a:srgbClr val="A4A3A4"/>
          </p15:clr>
        </p15:guide>
        <p15:guide id="5" orient="horz" pos="3643">
          <p15:clr>
            <a:srgbClr val="A4A3A4"/>
          </p15:clr>
        </p15:guide>
        <p15:guide id="6" orient="horz" pos="2464">
          <p15:clr>
            <a:srgbClr val="A4A3A4"/>
          </p15:clr>
        </p15:guide>
        <p15:guide id="7" pos="5470">
          <p15:clr>
            <a:srgbClr val="A4A3A4"/>
          </p15:clr>
        </p15:guide>
        <p15:guide id="8" pos="1300">
          <p15:clr>
            <a:srgbClr val="A4A3A4"/>
          </p15:clr>
        </p15:guide>
        <p15:guide id="9" pos="28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revor Cooper" initials="T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1C5"/>
    <a:srgbClr val="ED1C2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1" autoAdjust="0"/>
    <p:restoredTop sz="95501" autoAdjust="0"/>
  </p:normalViewPr>
  <p:slideViewPr>
    <p:cSldViewPr snapToGrid="0">
      <p:cViewPr varScale="1">
        <p:scale>
          <a:sx n="88" d="100"/>
          <a:sy n="88" d="100"/>
        </p:scale>
        <p:origin x="-1410" y="-78"/>
      </p:cViewPr>
      <p:guideLst>
        <p:guide orient="horz" pos="2162"/>
        <p:guide orient="horz" pos="2357"/>
        <p:guide orient="horz" pos="430"/>
        <p:guide orient="horz" pos="4151"/>
        <p:guide orient="horz" pos="3643"/>
        <p:guide orient="horz" pos="2464"/>
        <p:guide pos="5470"/>
        <p:guide pos="1300"/>
        <p:guide pos="287"/>
      </p:guideLst>
    </p:cSldViewPr>
  </p:slideViewPr>
  <p:outlineViewPr>
    <p:cViewPr>
      <p:scale>
        <a:sx n="33" d="100"/>
        <a:sy n="33" d="100"/>
      </p:scale>
      <p:origin x="48" y="73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/>
              <a:pPr/>
              <a:t>11/1/2014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Intel Confidential test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FC5FE-6F0D-D34A-8EE6-C95B4F5F4DC8}" type="datetimeFigureOut">
              <a:rPr lang="en-US" smtClean="0"/>
              <a:pPr/>
              <a:t>11/1/2014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Intel Confidential test 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5E983-2CA8-40E4-92C8-3AB66B0F39C8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05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Intel Confidential test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85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Intel Confidential test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5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/>
          <a:stretch/>
        </p:blipFill>
        <p:spPr>
          <a:xfrm>
            <a:off x="0" y="-56900"/>
            <a:ext cx="9144000" cy="69148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87792" y="6483084"/>
            <a:ext cx="460655" cy="219456"/>
          </a:xfrm>
          <a:prstGeom prst="rect">
            <a:avLst/>
          </a:prstGeom>
        </p:spPr>
        <p:txBody>
          <a:bodyPr/>
          <a:lstStyle/>
          <a:p>
            <a:fld id="{F10CCBB2-23CF-43DD-999B-A7E7F6652AA9}" type="slidenum">
              <a:rPr>
                <a:solidFill>
                  <a:srgbClr val="939598"/>
                </a:solidFill>
              </a:rPr>
              <a:pPr/>
              <a:t>‹#›</a:t>
            </a:fld>
            <a:endParaRPr dirty="0">
              <a:solidFill>
                <a:srgbClr val="93959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/>
          <a:srcRect l="3409" t="27273" r="4545" b="9091"/>
          <a:stretch/>
        </p:blipFill>
        <p:spPr>
          <a:xfrm>
            <a:off x="304800" y="5620540"/>
            <a:ext cx="3404419" cy="44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/>
          <a:srcRect l="2454" t="12699" r="4295" b="11111"/>
          <a:stretch/>
        </p:blipFill>
        <p:spPr>
          <a:xfrm>
            <a:off x="304800" y="4495800"/>
            <a:ext cx="2895600" cy="9144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12064"/>
            <a:ext cx="8229600" cy="8869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4631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accent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accent1"/>
              </a:solidFill>
              <a:latin typeface="+mn-lt"/>
              <a:cs typeface="Neo Sans Inte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 WILL YOU MAKE?</a:t>
            </a:r>
            <a:endParaRPr lang="en-US" sz="1000" dirty="0" smtClean="0">
              <a:solidFill>
                <a:schemeClr val="tx2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13823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ue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020" y="569637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solidFill>
                  <a:schemeClr val="bg1"/>
                </a:solidFill>
                <a:latin typeface="Intel Clear Light" panose="020B0404020203020204" pitchFamily="34" charset="0"/>
                <a:cs typeface="Intel Clear Light" panose="020B0404020203020204" pitchFamily="34" charset="0"/>
              </a:defRPr>
            </a:lvl1pPr>
          </a:lstStyle>
          <a:p>
            <a:r>
              <a:rPr lang="en-US" dirty="0" smtClean="0"/>
              <a:t>36pt Light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1020" y="2111953"/>
            <a:ext cx="77724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Intel Clear" panose="020B0604020203020204" pitchFamily="34" charset="0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Regular Subhead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accent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accent1"/>
              </a:solidFill>
              <a:latin typeface="+mn-lt"/>
              <a:cs typeface="Neo Sans Intel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 WILL YOU MAKE?</a:t>
            </a:r>
            <a:endParaRPr lang="en-US" sz="1000" dirty="0" smtClean="0">
              <a:solidFill>
                <a:schemeClr val="tx2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2142632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Content + Lon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4701442" y="-1"/>
            <a:ext cx="4442557" cy="6610350"/>
          </a:xfrm>
          <a:custGeom>
            <a:avLst/>
            <a:gdLst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0 w 4438650"/>
              <a:gd name="connsiteY3" fmla="*/ 6858000 h 6858000"/>
              <a:gd name="connsiteX4" fmla="*/ 0 w 4438650"/>
              <a:gd name="connsiteY4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128107 w 4442557"/>
              <a:gd name="connsiteY3" fmla="*/ 6610350 h 6610350"/>
              <a:gd name="connsiteX4" fmla="*/ 0 w 4442557"/>
              <a:gd name="connsiteY4" fmla="*/ 6600093 h 6610350"/>
              <a:gd name="connsiteX5" fmla="*/ 3907 w 4442557"/>
              <a:gd name="connsiteY5" fmla="*/ 0 h 6610350"/>
              <a:gd name="connsiteX0" fmla="*/ 3907 w 4442557"/>
              <a:gd name="connsiteY0" fmla="*/ 0 h 6889688"/>
              <a:gd name="connsiteX1" fmla="*/ 4442557 w 4442557"/>
              <a:gd name="connsiteY1" fmla="*/ 0 h 6889688"/>
              <a:gd name="connsiteX2" fmla="*/ 4433032 w 4442557"/>
              <a:gd name="connsiteY2" fmla="*/ 6305550 h 6889688"/>
              <a:gd name="connsiteX3" fmla="*/ 3128107 w 4442557"/>
              <a:gd name="connsiteY3" fmla="*/ 6610350 h 6889688"/>
              <a:gd name="connsiteX4" fmla="*/ 0 w 4442557"/>
              <a:gd name="connsiteY4" fmla="*/ 6600093 h 6889688"/>
              <a:gd name="connsiteX5" fmla="*/ 3907 w 4442557"/>
              <a:gd name="connsiteY5" fmla="*/ 0 h 6889688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786883"/>
              <a:gd name="connsiteX1" fmla="*/ 4442557 w 4442557"/>
              <a:gd name="connsiteY1" fmla="*/ 0 h 6786883"/>
              <a:gd name="connsiteX2" fmla="*/ 4433032 w 4442557"/>
              <a:gd name="connsiteY2" fmla="*/ 6305550 h 6786883"/>
              <a:gd name="connsiteX3" fmla="*/ 3653204 w 4442557"/>
              <a:gd name="connsiteY3" fmla="*/ 6295293 h 6786883"/>
              <a:gd name="connsiteX4" fmla="*/ 3128107 w 4442557"/>
              <a:gd name="connsiteY4" fmla="*/ 6610350 h 6786883"/>
              <a:gd name="connsiteX5" fmla="*/ 0 w 4442557"/>
              <a:gd name="connsiteY5" fmla="*/ 6600093 h 6786883"/>
              <a:gd name="connsiteX6" fmla="*/ 3907 w 4442557"/>
              <a:gd name="connsiteY6" fmla="*/ 0 h 6786883"/>
              <a:gd name="connsiteX0" fmla="*/ 3907 w 4442557"/>
              <a:gd name="connsiteY0" fmla="*/ 0 h 6758245"/>
              <a:gd name="connsiteX1" fmla="*/ 4442557 w 4442557"/>
              <a:gd name="connsiteY1" fmla="*/ 0 h 6758245"/>
              <a:gd name="connsiteX2" fmla="*/ 4433032 w 4442557"/>
              <a:gd name="connsiteY2" fmla="*/ 6305550 h 6758245"/>
              <a:gd name="connsiteX3" fmla="*/ 3653204 w 4442557"/>
              <a:gd name="connsiteY3" fmla="*/ 6295293 h 6758245"/>
              <a:gd name="connsiteX4" fmla="*/ 3128107 w 4442557"/>
              <a:gd name="connsiteY4" fmla="*/ 6610350 h 6758245"/>
              <a:gd name="connsiteX5" fmla="*/ 0 w 4442557"/>
              <a:gd name="connsiteY5" fmla="*/ 6600093 h 6758245"/>
              <a:gd name="connsiteX6" fmla="*/ 3907 w 4442557"/>
              <a:gd name="connsiteY6" fmla="*/ 0 h 6758245"/>
              <a:gd name="connsiteX0" fmla="*/ 3907 w 4442557"/>
              <a:gd name="connsiteY0" fmla="*/ 0 h 6610838"/>
              <a:gd name="connsiteX1" fmla="*/ 4442557 w 4442557"/>
              <a:gd name="connsiteY1" fmla="*/ 0 h 6610838"/>
              <a:gd name="connsiteX2" fmla="*/ 4433032 w 4442557"/>
              <a:gd name="connsiteY2" fmla="*/ 6305550 h 6610838"/>
              <a:gd name="connsiteX3" fmla="*/ 3653204 w 4442557"/>
              <a:gd name="connsiteY3" fmla="*/ 6295293 h 6610838"/>
              <a:gd name="connsiteX4" fmla="*/ 3128107 w 4442557"/>
              <a:gd name="connsiteY4" fmla="*/ 6610350 h 6610838"/>
              <a:gd name="connsiteX5" fmla="*/ 0 w 4442557"/>
              <a:gd name="connsiteY5" fmla="*/ 6600093 h 6610838"/>
              <a:gd name="connsiteX6" fmla="*/ 3907 w 4442557"/>
              <a:gd name="connsiteY6" fmla="*/ 0 h 6610838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295293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295293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304818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2557" h="6610350">
                <a:moveTo>
                  <a:pt x="3907" y="0"/>
                </a:moveTo>
                <a:lnTo>
                  <a:pt x="4442557" y="0"/>
                </a:lnTo>
                <a:lnTo>
                  <a:pt x="4433032" y="6305550"/>
                </a:lnTo>
                <a:lnTo>
                  <a:pt x="3653204" y="6304818"/>
                </a:lnTo>
                <a:lnTo>
                  <a:pt x="3128107" y="6610350"/>
                </a:lnTo>
                <a:lnTo>
                  <a:pt x="0" y="6600093"/>
                </a:lnTo>
                <a:cubicBezTo>
                  <a:pt x="1302" y="4400062"/>
                  <a:pt x="2605" y="2200031"/>
                  <a:pt x="3907" y="0"/>
                </a:cubicBezTo>
                <a:close/>
              </a:path>
            </a:pathLst>
          </a:custGeom>
          <a:noFill/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005840"/>
            <a:ext cx="4032621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24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per 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" y="3390901"/>
            <a:ext cx="9144000" cy="3216906"/>
          </a:xfrm>
          <a:custGeom>
            <a:avLst/>
            <a:gdLst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44000 w 9144000"/>
              <a:gd name="connsiteY2" fmla="*/ 3200400 h 3200400"/>
              <a:gd name="connsiteX3" fmla="*/ 0 w 9144000"/>
              <a:gd name="connsiteY3" fmla="*/ 3200400 h 3200400"/>
              <a:gd name="connsiteX4" fmla="*/ 0 w 9144000"/>
              <a:gd name="connsiteY4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0 w 9144000"/>
              <a:gd name="connsiteY3" fmla="*/ 3200400 h 3200400"/>
              <a:gd name="connsiteX4" fmla="*/ 0 w 9144000"/>
              <a:gd name="connsiteY4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0 w 9144000"/>
              <a:gd name="connsiteY4" fmla="*/ 3200400 h 3200400"/>
              <a:gd name="connsiteX5" fmla="*/ 0 w 9144000"/>
              <a:gd name="connsiteY5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1050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1050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2955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2955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8200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0400 h 3209925"/>
              <a:gd name="connsiteX6" fmla="*/ 0 w 9144000"/>
              <a:gd name="connsiteY6" fmla="*/ 0 h 3209925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6295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0400 h 3209925"/>
              <a:gd name="connsiteX6" fmla="*/ 0 w 9144000"/>
              <a:gd name="connsiteY6" fmla="*/ 0 h 3209925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6295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7380 h 3209925"/>
              <a:gd name="connsiteX6" fmla="*/ 0 w 9144000"/>
              <a:gd name="connsiteY6" fmla="*/ 0 h 3209925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62950 w 9144000"/>
              <a:gd name="connsiteY3" fmla="*/ 291465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62950 w 9144000"/>
              <a:gd name="connsiteY3" fmla="*/ 291465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42009 w 9144000"/>
              <a:gd name="connsiteY3" fmla="*/ 292163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42009 w 9144000"/>
              <a:gd name="connsiteY3" fmla="*/ 2921630 h 3216906"/>
              <a:gd name="connsiteX4" fmla="*/ 7829550 w 9144000"/>
              <a:gd name="connsiteY4" fmla="*/ 3216906 h 3216906"/>
              <a:gd name="connsiteX5" fmla="*/ 0 w 9144000"/>
              <a:gd name="connsiteY5" fmla="*/ 3214360 h 3216906"/>
              <a:gd name="connsiteX6" fmla="*/ 0 w 914400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1455 w 9150980"/>
              <a:gd name="connsiteY2" fmla="*/ 2914650 h 3216906"/>
              <a:gd name="connsiteX3" fmla="*/ 8348989 w 9150980"/>
              <a:gd name="connsiteY3" fmla="*/ 2921630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48989 w 9150980"/>
              <a:gd name="connsiteY3" fmla="*/ 2921630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3911 w 9147911"/>
              <a:gd name="connsiteY0" fmla="*/ 0 h 3216906"/>
              <a:gd name="connsiteX1" fmla="*/ 9147911 w 9147911"/>
              <a:gd name="connsiteY1" fmla="*/ 0 h 3216906"/>
              <a:gd name="connsiteX2" fmla="*/ 9144523 w 9147911"/>
              <a:gd name="connsiteY2" fmla="*/ 2914650 h 3216906"/>
              <a:gd name="connsiteX3" fmla="*/ 8355126 w 9147911"/>
              <a:gd name="connsiteY3" fmla="*/ 2915493 h 3216906"/>
              <a:gd name="connsiteX4" fmla="*/ 7833461 w 9147911"/>
              <a:gd name="connsiteY4" fmla="*/ 3216906 h 3216906"/>
              <a:gd name="connsiteX5" fmla="*/ 0 w 9147911"/>
              <a:gd name="connsiteY5" fmla="*/ 3214360 h 3216906"/>
              <a:gd name="connsiteX6" fmla="*/ 3911 w 9147911"/>
              <a:gd name="connsiteY6" fmla="*/ 0 h 3216906"/>
              <a:gd name="connsiteX0" fmla="*/ 3911 w 9147911"/>
              <a:gd name="connsiteY0" fmla="*/ 0 h 3216906"/>
              <a:gd name="connsiteX1" fmla="*/ 9147911 w 9147911"/>
              <a:gd name="connsiteY1" fmla="*/ 0 h 3216906"/>
              <a:gd name="connsiteX2" fmla="*/ 9144523 w 9147911"/>
              <a:gd name="connsiteY2" fmla="*/ 2914650 h 3216906"/>
              <a:gd name="connsiteX3" fmla="*/ 8355126 w 9147911"/>
              <a:gd name="connsiteY3" fmla="*/ 2915493 h 3216906"/>
              <a:gd name="connsiteX4" fmla="*/ 7833461 w 9147911"/>
              <a:gd name="connsiteY4" fmla="*/ 3216906 h 3216906"/>
              <a:gd name="connsiteX5" fmla="*/ 0 w 9147911"/>
              <a:gd name="connsiteY5" fmla="*/ 3214360 h 3216906"/>
              <a:gd name="connsiteX6" fmla="*/ 3911 w 9147911"/>
              <a:gd name="connsiteY6" fmla="*/ 0 h 3216906"/>
              <a:gd name="connsiteX0" fmla="*/ 843 w 9144843"/>
              <a:gd name="connsiteY0" fmla="*/ 0 h 3216906"/>
              <a:gd name="connsiteX1" fmla="*/ 9144843 w 9144843"/>
              <a:gd name="connsiteY1" fmla="*/ 0 h 3216906"/>
              <a:gd name="connsiteX2" fmla="*/ 9141455 w 9144843"/>
              <a:gd name="connsiteY2" fmla="*/ 2914650 h 3216906"/>
              <a:gd name="connsiteX3" fmla="*/ 8352058 w 9144843"/>
              <a:gd name="connsiteY3" fmla="*/ 2915493 h 3216906"/>
              <a:gd name="connsiteX4" fmla="*/ 7830393 w 9144843"/>
              <a:gd name="connsiteY4" fmla="*/ 3216906 h 3216906"/>
              <a:gd name="connsiteX5" fmla="*/ 0 w 9144843"/>
              <a:gd name="connsiteY5" fmla="*/ 3214360 h 3216906"/>
              <a:gd name="connsiteX6" fmla="*/ 843 w 9144843"/>
              <a:gd name="connsiteY6" fmla="*/ 0 h 3216906"/>
              <a:gd name="connsiteX0" fmla="*/ 226 w 9144226"/>
              <a:gd name="connsiteY0" fmla="*/ 0 h 3216906"/>
              <a:gd name="connsiteX1" fmla="*/ 9144226 w 9144226"/>
              <a:gd name="connsiteY1" fmla="*/ 0 h 3216906"/>
              <a:gd name="connsiteX2" fmla="*/ 9140838 w 9144226"/>
              <a:gd name="connsiteY2" fmla="*/ 2914650 h 3216906"/>
              <a:gd name="connsiteX3" fmla="*/ 8351441 w 9144226"/>
              <a:gd name="connsiteY3" fmla="*/ 2915493 h 3216906"/>
              <a:gd name="connsiteX4" fmla="*/ 7829776 w 9144226"/>
              <a:gd name="connsiteY4" fmla="*/ 3216906 h 3216906"/>
              <a:gd name="connsiteX5" fmla="*/ 2452 w 9144226"/>
              <a:gd name="connsiteY5" fmla="*/ 3214360 h 3216906"/>
              <a:gd name="connsiteX6" fmla="*/ 226 w 9144226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48"/>
              <a:gd name="connsiteY0" fmla="*/ 0 h 3216906"/>
              <a:gd name="connsiteX1" fmla="*/ 9144000 w 9144048"/>
              <a:gd name="connsiteY1" fmla="*/ 0 h 3216906"/>
              <a:gd name="connsiteX2" fmla="*/ 9143681 w 9144048"/>
              <a:gd name="connsiteY2" fmla="*/ 2914650 h 3216906"/>
              <a:gd name="connsiteX3" fmla="*/ 8351215 w 9144048"/>
              <a:gd name="connsiteY3" fmla="*/ 2915493 h 3216906"/>
              <a:gd name="connsiteX4" fmla="*/ 7829550 w 9144048"/>
              <a:gd name="connsiteY4" fmla="*/ 3216906 h 3216906"/>
              <a:gd name="connsiteX5" fmla="*/ 2226 w 9144048"/>
              <a:gd name="connsiteY5" fmla="*/ 3214360 h 3216906"/>
              <a:gd name="connsiteX6" fmla="*/ 0 w 9144048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3681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3216906">
                <a:moveTo>
                  <a:pt x="0" y="0"/>
                </a:moveTo>
                <a:lnTo>
                  <a:pt x="9144000" y="0"/>
                </a:lnTo>
                <a:cubicBezTo>
                  <a:pt x="9143894" y="971550"/>
                  <a:pt x="9143787" y="1943100"/>
                  <a:pt x="9143681" y="2914650"/>
                </a:cubicBezTo>
                <a:lnTo>
                  <a:pt x="8351215" y="2915493"/>
                </a:lnTo>
                <a:lnTo>
                  <a:pt x="7829550" y="3216906"/>
                </a:lnTo>
                <a:lnTo>
                  <a:pt x="2226" y="321436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algn="l"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005840"/>
            <a:ext cx="4032621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967" y="1005840"/>
            <a:ext cx="3946833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14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e and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i="0" u="none" strike="noStrike" baseline="0" smtClean="0"/>
            </a:lvl1pPr>
          </a:lstStyle>
          <a:p>
            <a:r>
              <a:rPr lang="en-US" dirty="0" smtClean="0"/>
              <a:t>36pt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 anchorCtr="0"/>
          <a:lstStyle>
            <a:lvl1pPr marL="173038" indent="-173038">
              <a:defRPr sz="5000" baseline="0">
                <a:solidFill>
                  <a:schemeClr val="accent2"/>
                </a:solidFill>
                <a:latin typeface="Intel Clear Light" panose="020B0404020203020204" pitchFamily="34" charset="0"/>
                <a:cs typeface="Neo Sans Intel Light"/>
              </a:defRPr>
            </a:lvl1pPr>
            <a:lvl2pPr marL="400050" indent="-225425">
              <a:buFont typeface="Lucida Grande"/>
              <a:buChar char="−"/>
              <a:defRPr sz="1600">
                <a:latin typeface="Intel Clear" panose="020B0604020203020204" pitchFamily="34" charset="0"/>
                <a:cs typeface="Neo Sans Intel Medium"/>
              </a:defRPr>
            </a:lvl2pPr>
            <a:lvl3pPr marL="685800" indent="-228600">
              <a:defRPr sz="1200">
                <a:latin typeface="Intel Clear" panose="020B0604020203020204" pitchFamily="34" charset="0"/>
              </a:defRPr>
            </a:lvl3pPr>
            <a:lvl4pPr>
              <a:defRPr sz="1100">
                <a:latin typeface="Intel Clear" panose="020B0604020203020204" pitchFamily="34" charset="0"/>
              </a:defRPr>
            </a:lvl4pPr>
            <a:lvl5pPr>
              <a:defRPr sz="1050">
                <a:latin typeface="Intel Clear" panose="020B0604020203020204" pitchFamily="34" charset="0"/>
              </a:defRPr>
            </a:lvl5pPr>
          </a:lstStyle>
          <a:p>
            <a:pPr lvl="0"/>
            <a:r>
              <a:rPr lang="en-US" dirty="0" smtClean="0"/>
              <a:t>50pt Light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2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_lookins_hrz_rgb_wht_24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42"/>
          <a:stretch/>
        </p:blipFill>
        <p:spPr>
          <a:xfrm>
            <a:off x="3331366" y="2606019"/>
            <a:ext cx="2606040" cy="164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25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5840"/>
            <a:ext cx="8229600" cy="5021262"/>
          </a:xfrm>
        </p:spPr>
        <p:txBody>
          <a:bodyPr/>
          <a:lstStyle>
            <a:lvl1pPr>
              <a:defRPr sz="2000"/>
            </a:lvl1pPr>
            <a:lvl2pPr marL="225425" indent="-225425">
              <a:spcBef>
                <a:spcPts val="800"/>
              </a:spcBef>
              <a:buFont typeface="Arial" panose="020B0604020202020204" pitchFamily="34" charset="0"/>
              <a:buChar char="•"/>
              <a:defRPr sz="1800"/>
            </a:lvl2pPr>
            <a:lvl3pPr marL="571500" indent="-2286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3pPr>
            <a:lvl4pPr marL="914400" indent="-231775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4pPr>
            <a:lvl5pPr marL="1255713" indent="-230188">
              <a:spcBef>
                <a:spcPts val="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18pt Regular Big Bullet One</a:t>
            </a:r>
          </a:p>
          <a:p>
            <a:pPr lvl="2"/>
            <a:r>
              <a:rPr lang="en-US" dirty="0" smtClean="0"/>
              <a:t>Sub-bullet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85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57199" y="1003931"/>
            <a:ext cx="393192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4754880" y="1003931"/>
            <a:ext cx="393192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74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9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362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5840"/>
            <a:ext cx="8229600" cy="5021262"/>
          </a:xfrm>
        </p:spPr>
        <p:txBody>
          <a:bodyPr/>
          <a:lstStyle>
            <a:lvl1pPr>
              <a:defRPr sz="2000"/>
            </a:lvl1pPr>
            <a:lvl2pPr marL="225425" indent="-225425">
              <a:spcBef>
                <a:spcPts val="800"/>
              </a:spcBef>
              <a:buFont typeface="Arial" panose="020B0604020202020204" pitchFamily="34" charset="0"/>
              <a:buChar char="•"/>
              <a:defRPr sz="1800"/>
            </a:lvl2pPr>
            <a:lvl3pPr marL="571500" indent="-2286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3pPr>
            <a:lvl4pPr marL="914400" indent="-231775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4pPr>
            <a:lvl5pPr marL="1255713" indent="-230188">
              <a:spcBef>
                <a:spcPts val="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18pt Regular Big Bullet One</a:t>
            </a:r>
          </a:p>
          <a:p>
            <a:pPr lvl="2"/>
            <a:r>
              <a:rPr lang="en-US" dirty="0" smtClean="0"/>
              <a:t>Sub-bullet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28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61020" y="569637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  <a:latin typeface="Intel Clear Light" panose="020B04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36pt Light headline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1020" y="2111953"/>
            <a:ext cx="77724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 baseline="0">
                <a:solidFill>
                  <a:schemeClr val="tx2"/>
                </a:solidFill>
                <a:latin typeface="Intel Clear" panose="020B0604020203020204" pitchFamily="34" charset="0"/>
                <a:cs typeface="Neo Sans Intel Medium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Medium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38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+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455612" y="1005840"/>
            <a:ext cx="8231188" cy="47548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rgbClr val="0071C5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rgbClr val="0071C5"/>
              </a:solidFill>
              <a:cs typeface="Neo Sans Intel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4280"/>
                </a:solidFill>
                <a:cs typeface="Neo Sans Intel"/>
              </a:rPr>
              <a:t>WHAT WILL YOU MAKE?</a:t>
            </a:r>
          </a:p>
        </p:txBody>
      </p:sp>
    </p:spTree>
    <p:extLst>
      <p:ext uri="{BB962C8B-B14F-4D97-AF65-F5344CB8AC3E}">
        <p14:creationId xmlns:p14="http://schemas.microsoft.com/office/powerpoint/2010/main" val="167402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+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455612" y="1005840"/>
            <a:ext cx="3931920" cy="49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rgbClr val="0071C5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rgbClr val="0071C5"/>
              </a:solidFill>
              <a:cs typeface="Neo Sans Intel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idx="12"/>
          </p:nvPr>
        </p:nvSpPr>
        <p:spPr>
          <a:xfrm>
            <a:off x="4754880" y="1005840"/>
            <a:ext cx="3931920" cy="49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4280"/>
                </a:solidFill>
                <a:cs typeface="Neo Sans Intel"/>
              </a:rPr>
              <a:t>WHAT WILL YOU MAKE?</a:t>
            </a:r>
          </a:p>
        </p:txBody>
      </p:sp>
    </p:spTree>
    <p:extLst>
      <p:ext uri="{BB962C8B-B14F-4D97-AF65-F5344CB8AC3E}">
        <p14:creationId xmlns:p14="http://schemas.microsoft.com/office/powerpoint/2010/main" val="299221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rgbClr val="0071C5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rgbClr val="0071C5"/>
              </a:solidFill>
              <a:cs typeface="Neo Sans Intel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4280"/>
                </a:solidFill>
                <a:cs typeface="Neo Sans Intel"/>
              </a:rPr>
              <a:t>WHAT WILL YOU MAKE?</a:t>
            </a:r>
          </a:p>
        </p:txBody>
      </p:sp>
    </p:spTree>
    <p:extLst>
      <p:ext uri="{BB962C8B-B14F-4D97-AF65-F5344CB8AC3E}">
        <p14:creationId xmlns:p14="http://schemas.microsoft.com/office/powerpoint/2010/main" val="1221240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rgbClr val="0071C5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rgbClr val="0071C5"/>
              </a:solidFill>
              <a:cs typeface="Neo Sans Inte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4280"/>
                </a:solidFill>
                <a:cs typeface="Neo Sans Intel"/>
              </a:rPr>
              <a:t>WHAT WILL YOU MAKE?</a:t>
            </a:r>
          </a:p>
        </p:txBody>
      </p:sp>
    </p:spTree>
    <p:extLst>
      <p:ext uri="{BB962C8B-B14F-4D97-AF65-F5344CB8AC3E}">
        <p14:creationId xmlns:p14="http://schemas.microsoft.com/office/powerpoint/2010/main" val="3012458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lue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1020" y="569637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solidFill>
                  <a:schemeClr val="bg1"/>
                </a:solidFill>
                <a:latin typeface="Intel Clear Light" panose="020B0404020203020204" pitchFamily="34" charset="0"/>
                <a:cs typeface="Intel Clear Light" panose="020B0404020203020204" pitchFamily="34" charset="0"/>
              </a:defRPr>
            </a:lvl1pPr>
          </a:lstStyle>
          <a:p>
            <a:r>
              <a:rPr lang="en-US" dirty="0" smtClean="0"/>
              <a:t>36pt Light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1020" y="2111953"/>
            <a:ext cx="77724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Intel Clear" panose="020B0604020203020204" pitchFamily="34" charset="0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Regular Subhead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rgbClr val="0071C5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rgbClr val="0071C5"/>
              </a:solidFill>
              <a:cs typeface="Neo Sans Intel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4280"/>
                </a:solidFill>
                <a:cs typeface="Neo Sans Intel"/>
              </a:rPr>
              <a:t>WHAT WILL YOU MAKE?</a:t>
            </a:r>
          </a:p>
        </p:txBody>
      </p:sp>
    </p:spTree>
    <p:extLst>
      <p:ext uri="{BB962C8B-B14F-4D97-AF65-F5344CB8AC3E}">
        <p14:creationId xmlns:p14="http://schemas.microsoft.com/office/powerpoint/2010/main" val="203517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Content + Lon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4701442" y="-1"/>
            <a:ext cx="4442557" cy="6610350"/>
          </a:xfrm>
          <a:custGeom>
            <a:avLst/>
            <a:gdLst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0 w 4438650"/>
              <a:gd name="connsiteY3" fmla="*/ 6858000 h 6858000"/>
              <a:gd name="connsiteX4" fmla="*/ 0 w 4438650"/>
              <a:gd name="connsiteY4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38650 w 4438650"/>
              <a:gd name="connsiteY2" fmla="*/ 685800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0 w 4438650"/>
              <a:gd name="connsiteY0" fmla="*/ 0 h 6858000"/>
              <a:gd name="connsiteX1" fmla="*/ 4438650 w 4438650"/>
              <a:gd name="connsiteY1" fmla="*/ 0 h 6858000"/>
              <a:gd name="connsiteX2" fmla="*/ 4429125 w 4438650"/>
              <a:gd name="connsiteY2" fmla="*/ 6305550 h 6858000"/>
              <a:gd name="connsiteX3" fmla="*/ 3124200 w 4438650"/>
              <a:gd name="connsiteY3" fmla="*/ 6610350 h 6858000"/>
              <a:gd name="connsiteX4" fmla="*/ 0 w 4438650"/>
              <a:gd name="connsiteY4" fmla="*/ 6858000 h 6858000"/>
              <a:gd name="connsiteX5" fmla="*/ 0 w 4438650"/>
              <a:gd name="connsiteY5" fmla="*/ 0 h 685800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128107 w 4442557"/>
              <a:gd name="connsiteY3" fmla="*/ 6610350 h 6610350"/>
              <a:gd name="connsiteX4" fmla="*/ 0 w 4442557"/>
              <a:gd name="connsiteY4" fmla="*/ 6600093 h 6610350"/>
              <a:gd name="connsiteX5" fmla="*/ 3907 w 4442557"/>
              <a:gd name="connsiteY5" fmla="*/ 0 h 6610350"/>
              <a:gd name="connsiteX0" fmla="*/ 3907 w 4442557"/>
              <a:gd name="connsiteY0" fmla="*/ 0 h 6889688"/>
              <a:gd name="connsiteX1" fmla="*/ 4442557 w 4442557"/>
              <a:gd name="connsiteY1" fmla="*/ 0 h 6889688"/>
              <a:gd name="connsiteX2" fmla="*/ 4433032 w 4442557"/>
              <a:gd name="connsiteY2" fmla="*/ 6305550 h 6889688"/>
              <a:gd name="connsiteX3" fmla="*/ 3128107 w 4442557"/>
              <a:gd name="connsiteY3" fmla="*/ 6610350 h 6889688"/>
              <a:gd name="connsiteX4" fmla="*/ 0 w 4442557"/>
              <a:gd name="connsiteY4" fmla="*/ 6600093 h 6889688"/>
              <a:gd name="connsiteX5" fmla="*/ 3907 w 4442557"/>
              <a:gd name="connsiteY5" fmla="*/ 0 h 6889688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846003"/>
              <a:gd name="connsiteX1" fmla="*/ 4442557 w 4442557"/>
              <a:gd name="connsiteY1" fmla="*/ 0 h 6846003"/>
              <a:gd name="connsiteX2" fmla="*/ 4433032 w 4442557"/>
              <a:gd name="connsiteY2" fmla="*/ 6305550 h 6846003"/>
              <a:gd name="connsiteX3" fmla="*/ 3128107 w 4442557"/>
              <a:gd name="connsiteY3" fmla="*/ 6610350 h 6846003"/>
              <a:gd name="connsiteX4" fmla="*/ 0 w 4442557"/>
              <a:gd name="connsiteY4" fmla="*/ 6600093 h 6846003"/>
              <a:gd name="connsiteX5" fmla="*/ 3907 w 4442557"/>
              <a:gd name="connsiteY5" fmla="*/ 0 h 6846003"/>
              <a:gd name="connsiteX0" fmla="*/ 3907 w 4442557"/>
              <a:gd name="connsiteY0" fmla="*/ 0 h 6786883"/>
              <a:gd name="connsiteX1" fmla="*/ 4442557 w 4442557"/>
              <a:gd name="connsiteY1" fmla="*/ 0 h 6786883"/>
              <a:gd name="connsiteX2" fmla="*/ 4433032 w 4442557"/>
              <a:gd name="connsiteY2" fmla="*/ 6305550 h 6786883"/>
              <a:gd name="connsiteX3" fmla="*/ 3653204 w 4442557"/>
              <a:gd name="connsiteY3" fmla="*/ 6295293 h 6786883"/>
              <a:gd name="connsiteX4" fmla="*/ 3128107 w 4442557"/>
              <a:gd name="connsiteY4" fmla="*/ 6610350 h 6786883"/>
              <a:gd name="connsiteX5" fmla="*/ 0 w 4442557"/>
              <a:gd name="connsiteY5" fmla="*/ 6600093 h 6786883"/>
              <a:gd name="connsiteX6" fmla="*/ 3907 w 4442557"/>
              <a:gd name="connsiteY6" fmla="*/ 0 h 6786883"/>
              <a:gd name="connsiteX0" fmla="*/ 3907 w 4442557"/>
              <a:gd name="connsiteY0" fmla="*/ 0 h 6758245"/>
              <a:gd name="connsiteX1" fmla="*/ 4442557 w 4442557"/>
              <a:gd name="connsiteY1" fmla="*/ 0 h 6758245"/>
              <a:gd name="connsiteX2" fmla="*/ 4433032 w 4442557"/>
              <a:gd name="connsiteY2" fmla="*/ 6305550 h 6758245"/>
              <a:gd name="connsiteX3" fmla="*/ 3653204 w 4442557"/>
              <a:gd name="connsiteY3" fmla="*/ 6295293 h 6758245"/>
              <a:gd name="connsiteX4" fmla="*/ 3128107 w 4442557"/>
              <a:gd name="connsiteY4" fmla="*/ 6610350 h 6758245"/>
              <a:gd name="connsiteX5" fmla="*/ 0 w 4442557"/>
              <a:gd name="connsiteY5" fmla="*/ 6600093 h 6758245"/>
              <a:gd name="connsiteX6" fmla="*/ 3907 w 4442557"/>
              <a:gd name="connsiteY6" fmla="*/ 0 h 6758245"/>
              <a:gd name="connsiteX0" fmla="*/ 3907 w 4442557"/>
              <a:gd name="connsiteY0" fmla="*/ 0 h 6610838"/>
              <a:gd name="connsiteX1" fmla="*/ 4442557 w 4442557"/>
              <a:gd name="connsiteY1" fmla="*/ 0 h 6610838"/>
              <a:gd name="connsiteX2" fmla="*/ 4433032 w 4442557"/>
              <a:gd name="connsiteY2" fmla="*/ 6305550 h 6610838"/>
              <a:gd name="connsiteX3" fmla="*/ 3653204 w 4442557"/>
              <a:gd name="connsiteY3" fmla="*/ 6295293 h 6610838"/>
              <a:gd name="connsiteX4" fmla="*/ 3128107 w 4442557"/>
              <a:gd name="connsiteY4" fmla="*/ 6610350 h 6610838"/>
              <a:gd name="connsiteX5" fmla="*/ 0 w 4442557"/>
              <a:gd name="connsiteY5" fmla="*/ 6600093 h 6610838"/>
              <a:gd name="connsiteX6" fmla="*/ 3907 w 4442557"/>
              <a:gd name="connsiteY6" fmla="*/ 0 h 6610838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295293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295293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  <a:gd name="connsiteX0" fmla="*/ 3907 w 4442557"/>
              <a:gd name="connsiteY0" fmla="*/ 0 h 6610350"/>
              <a:gd name="connsiteX1" fmla="*/ 4442557 w 4442557"/>
              <a:gd name="connsiteY1" fmla="*/ 0 h 6610350"/>
              <a:gd name="connsiteX2" fmla="*/ 4433032 w 4442557"/>
              <a:gd name="connsiteY2" fmla="*/ 6305550 h 6610350"/>
              <a:gd name="connsiteX3" fmla="*/ 3653204 w 4442557"/>
              <a:gd name="connsiteY3" fmla="*/ 6304818 h 6610350"/>
              <a:gd name="connsiteX4" fmla="*/ 3128107 w 4442557"/>
              <a:gd name="connsiteY4" fmla="*/ 6610350 h 6610350"/>
              <a:gd name="connsiteX5" fmla="*/ 0 w 4442557"/>
              <a:gd name="connsiteY5" fmla="*/ 6600093 h 6610350"/>
              <a:gd name="connsiteX6" fmla="*/ 3907 w 4442557"/>
              <a:gd name="connsiteY6" fmla="*/ 0 h 661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2557" h="6610350">
                <a:moveTo>
                  <a:pt x="3907" y="0"/>
                </a:moveTo>
                <a:lnTo>
                  <a:pt x="4442557" y="0"/>
                </a:lnTo>
                <a:lnTo>
                  <a:pt x="4433032" y="6305550"/>
                </a:lnTo>
                <a:lnTo>
                  <a:pt x="3653204" y="6304818"/>
                </a:lnTo>
                <a:lnTo>
                  <a:pt x="3128107" y="6610350"/>
                </a:lnTo>
                <a:lnTo>
                  <a:pt x="0" y="6600093"/>
                </a:lnTo>
                <a:cubicBezTo>
                  <a:pt x="1302" y="4400062"/>
                  <a:pt x="2605" y="2200031"/>
                  <a:pt x="3907" y="0"/>
                </a:cubicBezTo>
                <a:close/>
              </a:path>
            </a:pathLst>
          </a:custGeom>
          <a:noFill/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005840"/>
            <a:ext cx="4032621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946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per 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" y="3390901"/>
            <a:ext cx="9144000" cy="3216906"/>
          </a:xfrm>
          <a:custGeom>
            <a:avLst/>
            <a:gdLst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44000 w 9144000"/>
              <a:gd name="connsiteY2" fmla="*/ 3200400 h 3200400"/>
              <a:gd name="connsiteX3" fmla="*/ 0 w 9144000"/>
              <a:gd name="connsiteY3" fmla="*/ 3200400 h 3200400"/>
              <a:gd name="connsiteX4" fmla="*/ 0 w 9144000"/>
              <a:gd name="connsiteY4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0 w 9144000"/>
              <a:gd name="connsiteY3" fmla="*/ 3200400 h 3200400"/>
              <a:gd name="connsiteX4" fmla="*/ 0 w 9144000"/>
              <a:gd name="connsiteY4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0 w 9144000"/>
              <a:gd name="connsiteY4" fmla="*/ 3200400 h 3200400"/>
              <a:gd name="connsiteX5" fmla="*/ 0 w 9144000"/>
              <a:gd name="connsiteY5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1050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1050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2955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0400"/>
              <a:gd name="connsiteX1" fmla="*/ 9144000 w 9144000"/>
              <a:gd name="connsiteY1" fmla="*/ 0 h 3200400"/>
              <a:gd name="connsiteX2" fmla="*/ 9134475 w 9144000"/>
              <a:gd name="connsiteY2" fmla="*/ 2914650 h 3200400"/>
              <a:gd name="connsiteX3" fmla="*/ 8382000 w 9144000"/>
              <a:gd name="connsiteY3" fmla="*/ 2914650 h 3200400"/>
              <a:gd name="connsiteX4" fmla="*/ 7829550 w 9144000"/>
              <a:gd name="connsiteY4" fmla="*/ 3200400 h 3200400"/>
              <a:gd name="connsiteX5" fmla="*/ 0 w 9144000"/>
              <a:gd name="connsiteY5" fmla="*/ 3200400 h 3200400"/>
              <a:gd name="connsiteX6" fmla="*/ 0 w 9144000"/>
              <a:gd name="connsiteY6" fmla="*/ 0 h 3200400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8200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0400 h 3209925"/>
              <a:gd name="connsiteX6" fmla="*/ 0 w 9144000"/>
              <a:gd name="connsiteY6" fmla="*/ 0 h 3209925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6295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0400 h 3209925"/>
              <a:gd name="connsiteX6" fmla="*/ 0 w 9144000"/>
              <a:gd name="connsiteY6" fmla="*/ 0 h 3209925"/>
              <a:gd name="connsiteX0" fmla="*/ 0 w 9144000"/>
              <a:gd name="connsiteY0" fmla="*/ 0 h 3209925"/>
              <a:gd name="connsiteX1" fmla="*/ 9144000 w 9144000"/>
              <a:gd name="connsiteY1" fmla="*/ 0 h 3209925"/>
              <a:gd name="connsiteX2" fmla="*/ 9134475 w 9144000"/>
              <a:gd name="connsiteY2" fmla="*/ 2914650 h 3209925"/>
              <a:gd name="connsiteX3" fmla="*/ 8362950 w 9144000"/>
              <a:gd name="connsiteY3" fmla="*/ 2914650 h 3209925"/>
              <a:gd name="connsiteX4" fmla="*/ 7829550 w 9144000"/>
              <a:gd name="connsiteY4" fmla="*/ 3209925 h 3209925"/>
              <a:gd name="connsiteX5" fmla="*/ 0 w 9144000"/>
              <a:gd name="connsiteY5" fmla="*/ 3207380 h 3209925"/>
              <a:gd name="connsiteX6" fmla="*/ 0 w 9144000"/>
              <a:gd name="connsiteY6" fmla="*/ 0 h 3209925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62950 w 9144000"/>
              <a:gd name="connsiteY3" fmla="*/ 291465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62950 w 9144000"/>
              <a:gd name="connsiteY3" fmla="*/ 291465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42009 w 9144000"/>
              <a:gd name="connsiteY3" fmla="*/ 2921630 h 3216906"/>
              <a:gd name="connsiteX4" fmla="*/ 7829550 w 9144000"/>
              <a:gd name="connsiteY4" fmla="*/ 3216906 h 3216906"/>
              <a:gd name="connsiteX5" fmla="*/ 0 w 9144000"/>
              <a:gd name="connsiteY5" fmla="*/ 320738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34475 w 9144000"/>
              <a:gd name="connsiteY2" fmla="*/ 2914650 h 3216906"/>
              <a:gd name="connsiteX3" fmla="*/ 8342009 w 9144000"/>
              <a:gd name="connsiteY3" fmla="*/ 2921630 h 3216906"/>
              <a:gd name="connsiteX4" fmla="*/ 7829550 w 9144000"/>
              <a:gd name="connsiteY4" fmla="*/ 3216906 h 3216906"/>
              <a:gd name="connsiteX5" fmla="*/ 0 w 9144000"/>
              <a:gd name="connsiteY5" fmla="*/ 3214360 h 3216906"/>
              <a:gd name="connsiteX6" fmla="*/ 0 w 914400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1455 w 9150980"/>
              <a:gd name="connsiteY2" fmla="*/ 2914650 h 3216906"/>
              <a:gd name="connsiteX3" fmla="*/ 8348989 w 9150980"/>
              <a:gd name="connsiteY3" fmla="*/ 2921630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48989 w 9150980"/>
              <a:gd name="connsiteY3" fmla="*/ 2921630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6980 w 9150980"/>
              <a:gd name="connsiteY0" fmla="*/ 0 h 3216906"/>
              <a:gd name="connsiteX1" fmla="*/ 9150980 w 9150980"/>
              <a:gd name="connsiteY1" fmla="*/ 0 h 3216906"/>
              <a:gd name="connsiteX2" fmla="*/ 9147592 w 9150980"/>
              <a:gd name="connsiteY2" fmla="*/ 2914650 h 3216906"/>
              <a:gd name="connsiteX3" fmla="*/ 8358195 w 9150980"/>
              <a:gd name="connsiteY3" fmla="*/ 2915493 h 3216906"/>
              <a:gd name="connsiteX4" fmla="*/ 7836530 w 9150980"/>
              <a:gd name="connsiteY4" fmla="*/ 3216906 h 3216906"/>
              <a:gd name="connsiteX5" fmla="*/ 0 w 9150980"/>
              <a:gd name="connsiteY5" fmla="*/ 3214360 h 3216906"/>
              <a:gd name="connsiteX6" fmla="*/ 6980 w 9150980"/>
              <a:gd name="connsiteY6" fmla="*/ 0 h 3216906"/>
              <a:gd name="connsiteX0" fmla="*/ 3911 w 9147911"/>
              <a:gd name="connsiteY0" fmla="*/ 0 h 3216906"/>
              <a:gd name="connsiteX1" fmla="*/ 9147911 w 9147911"/>
              <a:gd name="connsiteY1" fmla="*/ 0 h 3216906"/>
              <a:gd name="connsiteX2" fmla="*/ 9144523 w 9147911"/>
              <a:gd name="connsiteY2" fmla="*/ 2914650 h 3216906"/>
              <a:gd name="connsiteX3" fmla="*/ 8355126 w 9147911"/>
              <a:gd name="connsiteY3" fmla="*/ 2915493 h 3216906"/>
              <a:gd name="connsiteX4" fmla="*/ 7833461 w 9147911"/>
              <a:gd name="connsiteY4" fmla="*/ 3216906 h 3216906"/>
              <a:gd name="connsiteX5" fmla="*/ 0 w 9147911"/>
              <a:gd name="connsiteY5" fmla="*/ 3214360 h 3216906"/>
              <a:gd name="connsiteX6" fmla="*/ 3911 w 9147911"/>
              <a:gd name="connsiteY6" fmla="*/ 0 h 3216906"/>
              <a:gd name="connsiteX0" fmla="*/ 3911 w 9147911"/>
              <a:gd name="connsiteY0" fmla="*/ 0 h 3216906"/>
              <a:gd name="connsiteX1" fmla="*/ 9147911 w 9147911"/>
              <a:gd name="connsiteY1" fmla="*/ 0 h 3216906"/>
              <a:gd name="connsiteX2" fmla="*/ 9144523 w 9147911"/>
              <a:gd name="connsiteY2" fmla="*/ 2914650 h 3216906"/>
              <a:gd name="connsiteX3" fmla="*/ 8355126 w 9147911"/>
              <a:gd name="connsiteY3" fmla="*/ 2915493 h 3216906"/>
              <a:gd name="connsiteX4" fmla="*/ 7833461 w 9147911"/>
              <a:gd name="connsiteY4" fmla="*/ 3216906 h 3216906"/>
              <a:gd name="connsiteX5" fmla="*/ 0 w 9147911"/>
              <a:gd name="connsiteY5" fmla="*/ 3214360 h 3216906"/>
              <a:gd name="connsiteX6" fmla="*/ 3911 w 9147911"/>
              <a:gd name="connsiteY6" fmla="*/ 0 h 3216906"/>
              <a:gd name="connsiteX0" fmla="*/ 843 w 9144843"/>
              <a:gd name="connsiteY0" fmla="*/ 0 h 3216906"/>
              <a:gd name="connsiteX1" fmla="*/ 9144843 w 9144843"/>
              <a:gd name="connsiteY1" fmla="*/ 0 h 3216906"/>
              <a:gd name="connsiteX2" fmla="*/ 9141455 w 9144843"/>
              <a:gd name="connsiteY2" fmla="*/ 2914650 h 3216906"/>
              <a:gd name="connsiteX3" fmla="*/ 8352058 w 9144843"/>
              <a:gd name="connsiteY3" fmla="*/ 2915493 h 3216906"/>
              <a:gd name="connsiteX4" fmla="*/ 7830393 w 9144843"/>
              <a:gd name="connsiteY4" fmla="*/ 3216906 h 3216906"/>
              <a:gd name="connsiteX5" fmla="*/ 0 w 9144843"/>
              <a:gd name="connsiteY5" fmla="*/ 3214360 h 3216906"/>
              <a:gd name="connsiteX6" fmla="*/ 843 w 9144843"/>
              <a:gd name="connsiteY6" fmla="*/ 0 h 3216906"/>
              <a:gd name="connsiteX0" fmla="*/ 226 w 9144226"/>
              <a:gd name="connsiteY0" fmla="*/ 0 h 3216906"/>
              <a:gd name="connsiteX1" fmla="*/ 9144226 w 9144226"/>
              <a:gd name="connsiteY1" fmla="*/ 0 h 3216906"/>
              <a:gd name="connsiteX2" fmla="*/ 9140838 w 9144226"/>
              <a:gd name="connsiteY2" fmla="*/ 2914650 h 3216906"/>
              <a:gd name="connsiteX3" fmla="*/ 8351441 w 9144226"/>
              <a:gd name="connsiteY3" fmla="*/ 2915493 h 3216906"/>
              <a:gd name="connsiteX4" fmla="*/ 7829776 w 9144226"/>
              <a:gd name="connsiteY4" fmla="*/ 3216906 h 3216906"/>
              <a:gd name="connsiteX5" fmla="*/ 2452 w 9144226"/>
              <a:gd name="connsiteY5" fmla="*/ 3214360 h 3216906"/>
              <a:gd name="connsiteX6" fmla="*/ 226 w 9144226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0612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  <a:gd name="connsiteX0" fmla="*/ 0 w 9144048"/>
              <a:gd name="connsiteY0" fmla="*/ 0 h 3216906"/>
              <a:gd name="connsiteX1" fmla="*/ 9144000 w 9144048"/>
              <a:gd name="connsiteY1" fmla="*/ 0 h 3216906"/>
              <a:gd name="connsiteX2" fmla="*/ 9143681 w 9144048"/>
              <a:gd name="connsiteY2" fmla="*/ 2914650 h 3216906"/>
              <a:gd name="connsiteX3" fmla="*/ 8351215 w 9144048"/>
              <a:gd name="connsiteY3" fmla="*/ 2915493 h 3216906"/>
              <a:gd name="connsiteX4" fmla="*/ 7829550 w 9144048"/>
              <a:gd name="connsiteY4" fmla="*/ 3216906 h 3216906"/>
              <a:gd name="connsiteX5" fmla="*/ 2226 w 9144048"/>
              <a:gd name="connsiteY5" fmla="*/ 3214360 h 3216906"/>
              <a:gd name="connsiteX6" fmla="*/ 0 w 9144048"/>
              <a:gd name="connsiteY6" fmla="*/ 0 h 3216906"/>
              <a:gd name="connsiteX0" fmla="*/ 0 w 9144000"/>
              <a:gd name="connsiteY0" fmla="*/ 0 h 3216906"/>
              <a:gd name="connsiteX1" fmla="*/ 9144000 w 9144000"/>
              <a:gd name="connsiteY1" fmla="*/ 0 h 3216906"/>
              <a:gd name="connsiteX2" fmla="*/ 9143681 w 9144000"/>
              <a:gd name="connsiteY2" fmla="*/ 2914650 h 3216906"/>
              <a:gd name="connsiteX3" fmla="*/ 8351215 w 9144000"/>
              <a:gd name="connsiteY3" fmla="*/ 2915493 h 3216906"/>
              <a:gd name="connsiteX4" fmla="*/ 7829550 w 9144000"/>
              <a:gd name="connsiteY4" fmla="*/ 3216906 h 3216906"/>
              <a:gd name="connsiteX5" fmla="*/ 2226 w 9144000"/>
              <a:gd name="connsiteY5" fmla="*/ 3214360 h 3216906"/>
              <a:gd name="connsiteX6" fmla="*/ 0 w 9144000"/>
              <a:gd name="connsiteY6" fmla="*/ 0 h 321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3216906">
                <a:moveTo>
                  <a:pt x="0" y="0"/>
                </a:moveTo>
                <a:lnTo>
                  <a:pt x="9144000" y="0"/>
                </a:lnTo>
                <a:cubicBezTo>
                  <a:pt x="9143894" y="971550"/>
                  <a:pt x="9143787" y="1943100"/>
                  <a:pt x="9143681" y="2914650"/>
                </a:cubicBezTo>
                <a:lnTo>
                  <a:pt x="8351215" y="2915493"/>
                </a:lnTo>
                <a:lnTo>
                  <a:pt x="7829550" y="3216906"/>
                </a:lnTo>
                <a:lnTo>
                  <a:pt x="2226" y="321436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algn="l"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005840"/>
            <a:ext cx="4032621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967" y="1005840"/>
            <a:ext cx="3946833" cy="4754880"/>
          </a:xfrm>
        </p:spPr>
        <p:txBody>
          <a:bodyPr/>
          <a:lstStyle>
            <a:lvl1pPr>
              <a:lnSpc>
                <a:spcPct val="110000"/>
              </a:lnSpc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90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e and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i="0" u="none" strike="noStrike" baseline="0" smtClean="0"/>
            </a:lvl1pPr>
          </a:lstStyle>
          <a:p>
            <a:r>
              <a:rPr lang="en-US" dirty="0" smtClean="0"/>
              <a:t>36pt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 anchorCtr="0"/>
          <a:lstStyle>
            <a:lvl1pPr marL="173038" indent="-173038">
              <a:defRPr sz="5000" baseline="0">
                <a:solidFill>
                  <a:schemeClr val="accent2"/>
                </a:solidFill>
                <a:latin typeface="Intel Clear Light" panose="020B0404020203020204" pitchFamily="34" charset="0"/>
                <a:cs typeface="Neo Sans Intel Light"/>
              </a:defRPr>
            </a:lvl1pPr>
            <a:lvl2pPr marL="400050" indent="-225425">
              <a:buFont typeface="Lucida Grande"/>
              <a:buChar char="−"/>
              <a:defRPr sz="1600">
                <a:latin typeface="Intel Clear" panose="020B0604020203020204" pitchFamily="34" charset="0"/>
                <a:cs typeface="Neo Sans Intel Medium"/>
              </a:defRPr>
            </a:lvl2pPr>
            <a:lvl3pPr marL="685800" indent="-228600">
              <a:defRPr sz="1200">
                <a:latin typeface="Intel Clear" panose="020B0604020203020204" pitchFamily="34" charset="0"/>
              </a:defRPr>
            </a:lvl3pPr>
            <a:lvl4pPr>
              <a:defRPr sz="1100">
                <a:latin typeface="Intel Clear" panose="020B0604020203020204" pitchFamily="34" charset="0"/>
              </a:defRPr>
            </a:lvl4pPr>
            <a:lvl5pPr>
              <a:defRPr sz="1050">
                <a:latin typeface="Intel Clear" panose="020B0604020203020204" pitchFamily="34" charset="0"/>
              </a:defRPr>
            </a:lvl5pPr>
          </a:lstStyle>
          <a:p>
            <a:pPr lvl="0"/>
            <a:r>
              <a:rPr lang="en-US" dirty="0" smtClean="0"/>
              <a:t>50pt Light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3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_lookins_hrz_rgb_wht_24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42"/>
          <a:stretch/>
        </p:blipFill>
        <p:spPr>
          <a:xfrm>
            <a:off x="3331366" y="2606019"/>
            <a:ext cx="2606040" cy="164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03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57199" y="1003931"/>
            <a:ext cx="393192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4754880" y="1003931"/>
            <a:ext cx="393192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877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ain Content Slide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366715" y="1793882"/>
            <a:ext cx="8407400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753" tIns="54377" rIns="108753" bIns="54377" anchorCtr="1"/>
          <a:lstStyle/>
          <a:p>
            <a:pPr marL="268307" indent="-268307" defTabSz="761952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"/>
            </a:pP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0" name="Freeform 29"/>
          <p:cNvSpPr/>
          <p:nvPr userDrawn="1"/>
        </p:nvSpPr>
        <p:spPr>
          <a:xfrm>
            <a:off x="372440" y="3768184"/>
            <a:ext cx="4197977" cy="1031503"/>
          </a:xfrm>
          <a:custGeom>
            <a:avLst/>
            <a:gdLst>
              <a:gd name="connsiteX0" fmla="*/ 5232400 w 5537200"/>
              <a:gd name="connsiteY0" fmla="*/ 0 h 635000"/>
              <a:gd name="connsiteX1" fmla="*/ 1117600 w 5537200"/>
              <a:gd name="connsiteY1" fmla="*/ 12700 h 635000"/>
              <a:gd name="connsiteX2" fmla="*/ 749300 w 5537200"/>
              <a:gd name="connsiteY2" fmla="*/ 406400 h 635000"/>
              <a:gd name="connsiteX3" fmla="*/ 0 w 5537200"/>
              <a:gd name="connsiteY3" fmla="*/ 406400 h 635000"/>
              <a:gd name="connsiteX4" fmla="*/ 0 w 5537200"/>
              <a:gd name="connsiteY4" fmla="*/ 635000 h 635000"/>
              <a:gd name="connsiteX5" fmla="*/ 5537200 w 5537200"/>
              <a:gd name="connsiteY5" fmla="*/ 635000 h 635000"/>
              <a:gd name="connsiteX6" fmla="*/ 5537200 w 5537200"/>
              <a:gd name="connsiteY6" fmla="*/ 317500 h 635000"/>
              <a:gd name="connsiteX7" fmla="*/ 5232400 w 5537200"/>
              <a:gd name="connsiteY7" fmla="*/ 0 h 635000"/>
              <a:gd name="connsiteX0" fmla="*/ 6508750 w 6813550"/>
              <a:gd name="connsiteY0" fmla="*/ 0 h 635000"/>
              <a:gd name="connsiteX1" fmla="*/ 2393950 w 6813550"/>
              <a:gd name="connsiteY1" fmla="*/ 12700 h 635000"/>
              <a:gd name="connsiteX2" fmla="*/ 2025650 w 6813550"/>
              <a:gd name="connsiteY2" fmla="*/ 406400 h 635000"/>
              <a:gd name="connsiteX3" fmla="*/ 1276350 w 6813550"/>
              <a:gd name="connsiteY3" fmla="*/ 406400 h 635000"/>
              <a:gd name="connsiteX4" fmla="*/ 0 w 6813550"/>
              <a:gd name="connsiteY4" fmla="*/ 635000 h 635000"/>
              <a:gd name="connsiteX5" fmla="*/ 6813550 w 6813550"/>
              <a:gd name="connsiteY5" fmla="*/ 635000 h 635000"/>
              <a:gd name="connsiteX6" fmla="*/ 6813550 w 6813550"/>
              <a:gd name="connsiteY6" fmla="*/ 317500 h 635000"/>
              <a:gd name="connsiteX7" fmla="*/ 6508750 w 6813550"/>
              <a:gd name="connsiteY7" fmla="*/ 0 h 635000"/>
              <a:gd name="connsiteX0" fmla="*/ 6518275 w 6823075"/>
              <a:gd name="connsiteY0" fmla="*/ 0 h 635000"/>
              <a:gd name="connsiteX1" fmla="*/ 2403475 w 6823075"/>
              <a:gd name="connsiteY1" fmla="*/ 12700 h 635000"/>
              <a:gd name="connsiteX2" fmla="*/ 2035175 w 6823075"/>
              <a:gd name="connsiteY2" fmla="*/ 406400 h 635000"/>
              <a:gd name="connsiteX3" fmla="*/ 0 w 6823075"/>
              <a:gd name="connsiteY3" fmla="*/ 406401 h 635000"/>
              <a:gd name="connsiteX4" fmla="*/ 9525 w 6823075"/>
              <a:gd name="connsiteY4" fmla="*/ 635000 h 635000"/>
              <a:gd name="connsiteX5" fmla="*/ 6823075 w 6823075"/>
              <a:gd name="connsiteY5" fmla="*/ 635000 h 635000"/>
              <a:gd name="connsiteX6" fmla="*/ 6823075 w 6823075"/>
              <a:gd name="connsiteY6" fmla="*/ 317500 h 635000"/>
              <a:gd name="connsiteX7" fmla="*/ 6518275 w 6823075"/>
              <a:gd name="connsiteY7" fmla="*/ 0 h 635000"/>
              <a:gd name="connsiteX0" fmla="*/ 6518275 w 6823075"/>
              <a:gd name="connsiteY0" fmla="*/ 0 h 635000"/>
              <a:gd name="connsiteX1" fmla="*/ 2403475 w 6823075"/>
              <a:gd name="connsiteY1" fmla="*/ 12700 h 635000"/>
              <a:gd name="connsiteX2" fmla="*/ 463550 w 6823075"/>
              <a:gd name="connsiteY2" fmla="*/ 406401 h 635000"/>
              <a:gd name="connsiteX3" fmla="*/ 0 w 6823075"/>
              <a:gd name="connsiteY3" fmla="*/ 406401 h 635000"/>
              <a:gd name="connsiteX4" fmla="*/ 9525 w 6823075"/>
              <a:gd name="connsiteY4" fmla="*/ 635000 h 635000"/>
              <a:gd name="connsiteX5" fmla="*/ 6823075 w 6823075"/>
              <a:gd name="connsiteY5" fmla="*/ 635000 h 635000"/>
              <a:gd name="connsiteX6" fmla="*/ 6823075 w 6823075"/>
              <a:gd name="connsiteY6" fmla="*/ 317500 h 635000"/>
              <a:gd name="connsiteX7" fmla="*/ 6518275 w 6823075"/>
              <a:gd name="connsiteY7" fmla="*/ 0 h 635000"/>
              <a:gd name="connsiteX0" fmla="*/ 6518275 w 6823075"/>
              <a:gd name="connsiteY0" fmla="*/ 0 h 635000"/>
              <a:gd name="connsiteX1" fmla="*/ 755650 w 6823075"/>
              <a:gd name="connsiteY1" fmla="*/ 23735 h 635000"/>
              <a:gd name="connsiteX2" fmla="*/ 463550 w 6823075"/>
              <a:gd name="connsiteY2" fmla="*/ 406401 h 635000"/>
              <a:gd name="connsiteX3" fmla="*/ 0 w 6823075"/>
              <a:gd name="connsiteY3" fmla="*/ 406401 h 635000"/>
              <a:gd name="connsiteX4" fmla="*/ 9525 w 6823075"/>
              <a:gd name="connsiteY4" fmla="*/ 635000 h 635000"/>
              <a:gd name="connsiteX5" fmla="*/ 6823075 w 6823075"/>
              <a:gd name="connsiteY5" fmla="*/ 635000 h 635000"/>
              <a:gd name="connsiteX6" fmla="*/ 6823075 w 6823075"/>
              <a:gd name="connsiteY6" fmla="*/ 317500 h 635000"/>
              <a:gd name="connsiteX7" fmla="*/ 6518275 w 6823075"/>
              <a:gd name="connsiteY7" fmla="*/ 0 h 635000"/>
              <a:gd name="connsiteX0" fmla="*/ 6518275 w 6823075"/>
              <a:gd name="connsiteY0" fmla="*/ 0 h 635000"/>
              <a:gd name="connsiteX1" fmla="*/ 746125 w 6823075"/>
              <a:gd name="connsiteY1" fmla="*/ 56840 h 635000"/>
              <a:gd name="connsiteX2" fmla="*/ 463550 w 6823075"/>
              <a:gd name="connsiteY2" fmla="*/ 406401 h 635000"/>
              <a:gd name="connsiteX3" fmla="*/ 0 w 6823075"/>
              <a:gd name="connsiteY3" fmla="*/ 406401 h 635000"/>
              <a:gd name="connsiteX4" fmla="*/ 9525 w 6823075"/>
              <a:gd name="connsiteY4" fmla="*/ 635000 h 635000"/>
              <a:gd name="connsiteX5" fmla="*/ 6823075 w 6823075"/>
              <a:gd name="connsiteY5" fmla="*/ 635000 h 635000"/>
              <a:gd name="connsiteX6" fmla="*/ 6823075 w 6823075"/>
              <a:gd name="connsiteY6" fmla="*/ 317500 h 635000"/>
              <a:gd name="connsiteX7" fmla="*/ 6518275 w 6823075"/>
              <a:gd name="connsiteY7" fmla="*/ 0 h 635000"/>
              <a:gd name="connsiteX0" fmla="*/ 6518275 w 6823075"/>
              <a:gd name="connsiteY0" fmla="*/ 0 h 635000"/>
              <a:gd name="connsiteX1" fmla="*/ 774700 w 6823075"/>
              <a:gd name="connsiteY1" fmla="*/ 12700 h 635000"/>
              <a:gd name="connsiteX2" fmla="*/ 463550 w 6823075"/>
              <a:gd name="connsiteY2" fmla="*/ 406401 h 635000"/>
              <a:gd name="connsiteX3" fmla="*/ 0 w 6823075"/>
              <a:gd name="connsiteY3" fmla="*/ 406401 h 635000"/>
              <a:gd name="connsiteX4" fmla="*/ 9525 w 6823075"/>
              <a:gd name="connsiteY4" fmla="*/ 635000 h 635000"/>
              <a:gd name="connsiteX5" fmla="*/ 6823075 w 6823075"/>
              <a:gd name="connsiteY5" fmla="*/ 635000 h 635000"/>
              <a:gd name="connsiteX6" fmla="*/ 6823075 w 6823075"/>
              <a:gd name="connsiteY6" fmla="*/ 317500 h 635000"/>
              <a:gd name="connsiteX7" fmla="*/ 6518275 w 6823075"/>
              <a:gd name="connsiteY7" fmla="*/ 0 h 635000"/>
              <a:gd name="connsiteX0" fmla="*/ 6511328 w 6816128"/>
              <a:gd name="connsiteY0" fmla="*/ 0 h 635000"/>
              <a:gd name="connsiteX1" fmla="*/ 767753 w 6816128"/>
              <a:gd name="connsiteY1" fmla="*/ 12700 h 635000"/>
              <a:gd name="connsiteX2" fmla="*/ 456603 w 6816128"/>
              <a:gd name="connsiteY2" fmla="*/ 406401 h 635000"/>
              <a:gd name="connsiteX3" fmla="*/ 0 w 6816128"/>
              <a:gd name="connsiteY3" fmla="*/ 398355 h 635000"/>
              <a:gd name="connsiteX4" fmla="*/ 2578 w 6816128"/>
              <a:gd name="connsiteY4" fmla="*/ 635000 h 635000"/>
              <a:gd name="connsiteX5" fmla="*/ 6816128 w 6816128"/>
              <a:gd name="connsiteY5" fmla="*/ 635000 h 635000"/>
              <a:gd name="connsiteX6" fmla="*/ 6816128 w 6816128"/>
              <a:gd name="connsiteY6" fmla="*/ 317500 h 635000"/>
              <a:gd name="connsiteX7" fmla="*/ 6511328 w 6816128"/>
              <a:gd name="connsiteY7" fmla="*/ 0 h 635000"/>
              <a:gd name="connsiteX0" fmla="*/ 6511328 w 6816128"/>
              <a:gd name="connsiteY0" fmla="*/ 0 h 635000"/>
              <a:gd name="connsiteX1" fmla="*/ 767753 w 6816128"/>
              <a:gd name="connsiteY1" fmla="*/ 12700 h 635000"/>
              <a:gd name="connsiteX2" fmla="*/ 456603 w 6816128"/>
              <a:gd name="connsiteY2" fmla="*/ 406401 h 635000"/>
              <a:gd name="connsiteX3" fmla="*/ 0 w 6816128"/>
              <a:gd name="connsiteY3" fmla="*/ 414447 h 635000"/>
              <a:gd name="connsiteX4" fmla="*/ 2578 w 6816128"/>
              <a:gd name="connsiteY4" fmla="*/ 635000 h 635000"/>
              <a:gd name="connsiteX5" fmla="*/ 6816128 w 6816128"/>
              <a:gd name="connsiteY5" fmla="*/ 635000 h 635000"/>
              <a:gd name="connsiteX6" fmla="*/ 6816128 w 6816128"/>
              <a:gd name="connsiteY6" fmla="*/ 317500 h 635000"/>
              <a:gd name="connsiteX7" fmla="*/ 6511328 w 6816128"/>
              <a:gd name="connsiteY7" fmla="*/ 0 h 635000"/>
              <a:gd name="connsiteX0" fmla="*/ 6511328 w 6816128"/>
              <a:gd name="connsiteY0" fmla="*/ 0 h 635000"/>
              <a:gd name="connsiteX1" fmla="*/ 413475 w 6816128"/>
              <a:gd name="connsiteY1" fmla="*/ 4654 h 635000"/>
              <a:gd name="connsiteX2" fmla="*/ 456603 w 6816128"/>
              <a:gd name="connsiteY2" fmla="*/ 406401 h 635000"/>
              <a:gd name="connsiteX3" fmla="*/ 0 w 6816128"/>
              <a:gd name="connsiteY3" fmla="*/ 414447 h 635000"/>
              <a:gd name="connsiteX4" fmla="*/ 2578 w 6816128"/>
              <a:gd name="connsiteY4" fmla="*/ 635000 h 635000"/>
              <a:gd name="connsiteX5" fmla="*/ 6816128 w 6816128"/>
              <a:gd name="connsiteY5" fmla="*/ 635000 h 635000"/>
              <a:gd name="connsiteX6" fmla="*/ 6816128 w 6816128"/>
              <a:gd name="connsiteY6" fmla="*/ 317500 h 635000"/>
              <a:gd name="connsiteX7" fmla="*/ 6511328 w 6816128"/>
              <a:gd name="connsiteY7" fmla="*/ 0 h 635000"/>
              <a:gd name="connsiteX0" fmla="*/ 6928125 w 7232925"/>
              <a:gd name="connsiteY0" fmla="*/ 0 h 635000"/>
              <a:gd name="connsiteX1" fmla="*/ 830272 w 7232925"/>
              <a:gd name="connsiteY1" fmla="*/ 4654 h 635000"/>
              <a:gd name="connsiteX2" fmla="*/ 873400 w 7232925"/>
              <a:gd name="connsiteY2" fmla="*/ 406401 h 635000"/>
              <a:gd name="connsiteX3" fmla="*/ 0 w 7232925"/>
              <a:gd name="connsiteY3" fmla="*/ 414447 h 635000"/>
              <a:gd name="connsiteX4" fmla="*/ 419375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830272 w 7232925"/>
              <a:gd name="connsiteY1" fmla="*/ 4654 h 635000"/>
              <a:gd name="connsiteX2" fmla="*/ 546909 w 7232925"/>
              <a:gd name="connsiteY2" fmla="*/ 406401 h 635000"/>
              <a:gd name="connsiteX3" fmla="*/ 0 w 7232925"/>
              <a:gd name="connsiteY3" fmla="*/ 414447 h 635000"/>
              <a:gd name="connsiteX4" fmla="*/ 419375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830272 w 7232925"/>
              <a:gd name="connsiteY1" fmla="*/ 4654 h 635000"/>
              <a:gd name="connsiteX2" fmla="*/ 546909 w 7232925"/>
              <a:gd name="connsiteY2" fmla="*/ 406401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3392 h 638392"/>
              <a:gd name="connsiteX1" fmla="*/ 1073404 w 7232925"/>
              <a:gd name="connsiteY1" fmla="*/ 0 h 638392"/>
              <a:gd name="connsiteX2" fmla="*/ 546909 w 7232925"/>
              <a:gd name="connsiteY2" fmla="*/ 409793 h 638392"/>
              <a:gd name="connsiteX3" fmla="*/ 0 w 7232925"/>
              <a:gd name="connsiteY3" fmla="*/ 417839 h 638392"/>
              <a:gd name="connsiteX4" fmla="*/ 2578 w 7232925"/>
              <a:gd name="connsiteY4" fmla="*/ 638392 h 638392"/>
              <a:gd name="connsiteX5" fmla="*/ 7232925 w 7232925"/>
              <a:gd name="connsiteY5" fmla="*/ 638392 h 638392"/>
              <a:gd name="connsiteX6" fmla="*/ 7232925 w 7232925"/>
              <a:gd name="connsiteY6" fmla="*/ 320892 h 638392"/>
              <a:gd name="connsiteX7" fmla="*/ 6928125 w 7232925"/>
              <a:gd name="connsiteY7" fmla="*/ 3392 h 638392"/>
              <a:gd name="connsiteX0" fmla="*/ 6928125 w 7232925"/>
              <a:gd name="connsiteY0" fmla="*/ 0 h 635000"/>
              <a:gd name="connsiteX1" fmla="*/ 1066458 w 7232925"/>
              <a:gd name="connsiteY1" fmla="*/ 4654 h 635000"/>
              <a:gd name="connsiteX2" fmla="*/ 546909 w 7232925"/>
              <a:gd name="connsiteY2" fmla="*/ 406401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66458 w 7232925"/>
              <a:gd name="connsiteY1" fmla="*/ 4654 h 635000"/>
              <a:gd name="connsiteX2" fmla="*/ 817828 w 7232925"/>
              <a:gd name="connsiteY2" fmla="*/ 406401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817828 w 7232925"/>
              <a:gd name="connsiteY2" fmla="*/ 406401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887294 w 7232925"/>
              <a:gd name="connsiteY2" fmla="*/ 454676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810881 w 7232925"/>
              <a:gd name="connsiteY2" fmla="*/ 422492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796988 w 7232925"/>
              <a:gd name="connsiteY2" fmla="*/ 422492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817829 w 7232925"/>
              <a:gd name="connsiteY2" fmla="*/ 559270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762255 w 7232925"/>
              <a:gd name="connsiteY2" fmla="*/ 486857 h 635000"/>
              <a:gd name="connsiteX3" fmla="*/ 0 w 7232925"/>
              <a:gd name="connsiteY3" fmla="*/ 414447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762255 w 7232925"/>
              <a:gd name="connsiteY2" fmla="*/ 486857 h 635000"/>
              <a:gd name="connsiteX3" fmla="*/ 0 w 7232925"/>
              <a:gd name="connsiteY3" fmla="*/ 486859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762255 w 7232925"/>
              <a:gd name="connsiteY2" fmla="*/ 486857 h 635000"/>
              <a:gd name="connsiteX3" fmla="*/ 0 w 7232925"/>
              <a:gd name="connsiteY3" fmla="*/ 462721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6928125 w 7232925"/>
              <a:gd name="connsiteY0" fmla="*/ 0 h 635000"/>
              <a:gd name="connsiteX1" fmla="*/ 1087298 w 7232925"/>
              <a:gd name="connsiteY1" fmla="*/ 4654 h 635000"/>
              <a:gd name="connsiteX2" fmla="*/ 769201 w 7232925"/>
              <a:gd name="connsiteY2" fmla="*/ 470765 h 635000"/>
              <a:gd name="connsiteX3" fmla="*/ 0 w 7232925"/>
              <a:gd name="connsiteY3" fmla="*/ 462721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6928125 w 7232925"/>
              <a:gd name="connsiteY7" fmla="*/ 0 h 635000"/>
              <a:gd name="connsiteX0" fmla="*/ 7046217 w 7232925"/>
              <a:gd name="connsiteY0" fmla="*/ 0 h 635000"/>
              <a:gd name="connsiteX1" fmla="*/ 1087298 w 7232925"/>
              <a:gd name="connsiteY1" fmla="*/ 4654 h 635000"/>
              <a:gd name="connsiteX2" fmla="*/ 769201 w 7232925"/>
              <a:gd name="connsiteY2" fmla="*/ 470765 h 635000"/>
              <a:gd name="connsiteX3" fmla="*/ 0 w 7232925"/>
              <a:gd name="connsiteY3" fmla="*/ 462721 h 635000"/>
              <a:gd name="connsiteX4" fmla="*/ 2578 w 7232925"/>
              <a:gd name="connsiteY4" fmla="*/ 635000 h 635000"/>
              <a:gd name="connsiteX5" fmla="*/ 7232925 w 7232925"/>
              <a:gd name="connsiteY5" fmla="*/ 635000 h 635000"/>
              <a:gd name="connsiteX6" fmla="*/ 7232925 w 7232925"/>
              <a:gd name="connsiteY6" fmla="*/ 317500 h 635000"/>
              <a:gd name="connsiteX7" fmla="*/ 7046217 w 7232925"/>
              <a:gd name="connsiteY7" fmla="*/ 0 h 635000"/>
              <a:gd name="connsiteX0" fmla="*/ 7046217 w 7378804"/>
              <a:gd name="connsiteY0" fmla="*/ 0 h 635000"/>
              <a:gd name="connsiteX1" fmla="*/ 1087298 w 7378804"/>
              <a:gd name="connsiteY1" fmla="*/ 4654 h 635000"/>
              <a:gd name="connsiteX2" fmla="*/ 769201 w 7378804"/>
              <a:gd name="connsiteY2" fmla="*/ 470765 h 635000"/>
              <a:gd name="connsiteX3" fmla="*/ 0 w 7378804"/>
              <a:gd name="connsiteY3" fmla="*/ 462721 h 635000"/>
              <a:gd name="connsiteX4" fmla="*/ 2578 w 7378804"/>
              <a:gd name="connsiteY4" fmla="*/ 635000 h 635000"/>
              <a:gd name="connsiteX5" fmla="*/ 7232925 w 7378804"/>
              <a:gd name="connsiteY5" fmla="*/ 635000 h 635000"/>
              <a:gd name="connsiteX6" fmla="*/ 7378804 w 7378804"/>
              <a:gd name="connsiteY6" fmla="*/ 317500 h 635000"/>
              <a:gd name="connsiteX7" fmla="*/ 7046217 w 7378804"/>
              <a:gd name="connsiteY7" fmla="*/ 0 h 635000"/>
              <a:gd name="connsiteX0" fmla="*/ 7046217 w 7378804"/>
              <a:gd name="connsiteY0" fmla="*/ 0 h 635000"/>
              <a:gd name="connsiteX1" fmla="*/ 1087298 w 7378804"/>
              <a:gd name="connsiteY1" fmla="*/ 4654 h 635000"/>
              <a:gd name="connsiteX2" fmla="*/ 769201 w 7378804"/>
              <a:gd name="connsiteY2" fmla="*/ 470765 h 635000"/>
              <a:gd name="connsiteX3" fmla="*/ 0 w 7378804"/>
              <a:gd name="connsiteY3" fmla="*/ 462721 h 635000"/>
              <a:gd name="connsiteX4" fmla="*/ 2578 w 7378804"/>
              <a:gd name="connsiteY4" fmla="*/ 635000 h 635000"/>
              <a:gd name="connsiteX5" fmla="*/ 7371857 w 7378804"/>
              <a:gd name="connsiteY5" fmla="*/ 635000 h 635000"/>
              <a:gd name="connsiteX6" fmla="*/ 7378804 w 7378804"/>
              <a:gd name="connsiteY6" fmla="*/ 317500 h 635000"/>
              <a:gd name="connsiteX7" fmla="*/ 7046217 w 7378804"/>
              <a:gd name="connsiteY7" fmla="*/ 0 h 635000"/>
              <a:gd name="connsiteX0" fmla="*/ 7046217 w 7378804"/>
              <a:gd name="connsiteY0" fmla="*/ 0 h 1707609"/>
              <a:gd name="connsiteX1" fmla="*/ 1087298 w 7378804"/>
              <a:gd name="connsiteY1" fmla="*/ 4654 h 1707609"/>
              <a:gd name="connsiteX2" fmla="*/ 769201 w 7378804"/>
              <a:gd name="connsiteY2" fmla="*/ 470765 h 1707609"/>
              <a:gd name="connsiteX3" fmla="*/ 0 w 7378804"/>
              <a:gd name="connsiteY3" fmla="*/ 462721 h 1707609"/>
              <a:gd name="connsiteX4" fmla="*/ 2578 w 7378804"/>
              <a:gd name="connsiteY4" fmla="*/ 635000 h 1707609"/>
              <a:gd name="connsiteX5" fmla="*/ 7371857 w 7378804"/>
              <a:gd name="connsiteY5" fmla="*/ 1707609 h 1707609"/>
              <a:gd name="connsiteX6" fmla="*/ 7378804 w 7378804"/>
              <a:gd name="connsiteY6" fmla="*/ 317500 h 1707609"/>
              <a:gd name="connsiteX7" fmla="*/ 7046217 w 7378804"/>
              <a:gd name="connsiteY7" fmla="*/ 0 h 1707609"/>
              <a:gd name="connsiteX0" fmla="*/ 7066529 w 7399116"/>
              <a:gd name="connsiteY0" fmla="*/ 0 h 1707609"/>
              <a:gd name="connsiteX1" fmla="*/ 1107610 w 7399116"/>
              <a:gd name="connsiteY1" fmla="*/ 4654 h 1707609"/>
              <a:gd name="connsiteX2" fmla="*/ 789513 w 7399116"/>
              <a:gd name="connsiteY2" fmla="*/ 470765 h 1707609"/>
              <a:gd name="connsiteX3" fmla="*/ 20312 w 7399116"/>
              <a:gd name="connsiteY3" fmla="*/ 462721 h 1707609"/>
              <a:gd name="connsiteX4" fmla="*/ 24 w 7399116"/>
              <a:gd name="connsiteY4" fmla="*/ 1681125 h 1707609"/>
              <a:gd name="connsiteX5" fmla="*/ 7392169 w 7399116"/>
              <a:gd name="connsiteY5" fmla="*/ 1707609 h 1707609"/>
              <a:gd name="connsiteX6" fmla="*/ 7399116 w 7399116"/>
              <a:gd name="connsiteY6" fmla="*/ 317500 h 1707609"/>
              <a:gd name="connsiteX7" fmla="*/ 7066529 w 7399116"/>
              <a:gd name="connsiteY7" fmla="*/ 0 h 1707609"/>
              <a:gd name="connsiteX0" fmla="*/ 7066529 w 7399116"/>
              <a:gd name="connsiteY0" fmla="*/ 0 h 1720851"/>
              <a:gd name="connsiteX1" fmla="*/ 1107610 w 7399116"/>
              <a:gd name="connsiteY1" fmla="*/ 4654 h 1720851"/>
              <a:gd name="connsiteX2" fmla="*/ 789513 w 7399116"/>
              <a:gd name="connsiteY2" fmla="*/ 470765 h 1720851"/>
              <a:gd name="connsiteX3" fmla="*/ 20312 w 7399116"/>
              <a:gd name="connsiteY3" fmla="*/ 462721 h 1720851"/>
              <a:gd name="connsiteX4" fmla="*/ 24 w 7399116"/>
              <a:gd name="connsiteY4" fmla="*/ 1720851 h 1720851"/>
              <a:gd name="connsiteX5" fmla="*/ 7392169 w 7399116"/>
              <a:gd name="connsiteY5" fmla="*/ 1707609 h 1720851"/>
              <a:gd name="connsiteX6" fmla="*/ 7399116 w 7399116"/>
              <a:gd name="connsiteY6" fmla="*/ 317500 h 1720851"/>
              <a:gd name="connsiteX7" fmla="*/ 7066529 w 7399116"/>
              <a:gd name="connsiteY7" fmla="*/ 0 h 172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9116" h="1720851">
                <a:moveTo>
                  <a:pt x="7066529" y="0"/>
                </a:moveTo>
                <a:lnTo>
                  <a:pt x="1107610" y="4654"/>
                </a:lnTo>
                <a:lnTo>
                  <a:pt x="789513" y="470765"/>
                </a:lnTo>
                <a:lnTo>
                  <a:pt x="20312" y="462721"/>
                </a:lnTo>
                <a:cubicBezTo>
                  <a:pt x="21171" y="541603"/>
                  <a:pt x="-835" y="1641969"/>
                  <a:pt x="24" y="1720851"/>
                </a:cubicBezTo>
                <a:lnTo>
                  <a:pt x="7392169" y="1707609"/>
                </a:lnTo>
                <a:cubicBezTo>
                  <a:pt x="7394485" y="1244239"/>
                  <a:pt x="7396800" y="780870"/>
                  <a:pt x="7399116" y="317500"/>
                </a:cubicBezTo>
                <a:lnTo>
                  <a:pt x="7066529" y="0"/>
                </a:lnTo>
                <a:close/>
              </a:path>
            </a:pathLst>
          </a:custGeom>
          <a:gradFill>
            <a:gsLst>
              <a:gs pos="100000">
                <a:srgbClr val="009900"/>
              </a:gs>
              <a:gs pos="0">
                <a:srgbClr val="45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508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0616" tIns="45311" rIns="90616" bIns="45311" numCol="1" rtlCol="0" anchor="t" anchorCtr="1" compatLnSpc="1">
            <a:prstTxWarp prst="textNoShape">
              <a:avLst/>
            </a:prstTxWarp>
            <a:noAutofit/>
          </a:bodyPr>
          <a:lstStyle/>
          <a:p>
            <a:pPr algn="ctr" defTabSz="761952" fontAlgn="base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FFFFFF"/>
              </a:buClr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0003" y="2496748"/>
            <a:ext cx="5196998" cy="1637487"/>
          </a:xfrm>
          <a:custGeom>
            <a:avLst/>
            <a:gdLst>
              <a:gd name="connsiteX0" fmla="*/ 26126 w 13023669"/>
              <a:gd name="connsiteY0" fmla="*/ 0 h 3905794"/>
              <a:gd name="connsiteX1" fmla="*/ 13023669 w 13023669"/>
              <a:gd name="connsiteY1" fmla="*/ 0 h 3905794"/>
              <a:gd name="connsiteX2" fmla="*/ 12997543 w 13023669"/>
              <a:gd name="connsiteY2" fmla="*/ 3291840 h 3905794"/>
              <a:gd name="connsiteX3" fmla="*/ 5786846 w 13023669"/>
              <a:gd name="connsiteY3" fmla="*/ 3291840 h 3905794"/>
              <a:gd name="connsiteX4" fmla="*/ 5159829 w 13023669"/>
              <a:gd name="connsiteY4" fmla="*/ 3905794 h 3905794"/>
              <a:gd name="connsiteX5" fmla="*/ 0 w 13023669"/>
              <a:gd name="connsiteY5" fmla="*/ 3905794 h 3905794"/>
              <a:gd name="connsiteX6" fmla="*/ 26126 w 13023669"/>
              <a:gd name="connsiteY6" fmla="*/ 0 h 3905794"/>
              <a:gd name="connsiteX0" fmla="*/ 17417 w 13028023"/>
              <a:gd name="connsiteY0" fmla="*/ 0 h 3905794"/>
              <a:gd name="connsiteX1" fmla="*/ 13028023 w 13028023"/>
              <a:gd name="connsiteY1" fmla="*/ 0 h 3905794"/>
              <a:gd name="connsiteX2" fmla="*/ 13001897 w 13028023"/>
              <a:gd name="connsiteY2" fmla="*/ 3291840 h 3905794"/>
              <a:gd name="connsiteX3" fmla="*/ 5791200 w 13028023"/>
              <a:gd name="connsiteY3" fmla="*/ 3291840 h 3905794"/>
              <a:gd name="connsiteX4" fmla="*/ 5164183 w 13028023"/>
              <a:gd name="connsiteY4" fmla="*/ 3905794 h 3905794"/>
              <a:gd name="connsiteX5" fmla="*/ 4354 w 13028023"/>
              <a:gd name="connsiteY5" fmla="*/ 3905794 h 3905794"/>
              <a:gd name="connsiteX6" fmla="*/ 17417 w 13028023"/>
              <a:gd name="connsiteY6" fmla="*/ 0 h 3905794"/>
              <a:gd name="connsiteX0" fmla="*/ 17417 w 13028023"/>
              <a:gd name="connsiteY0" fmla="*/ 0 h 3905794"/>
              <a:gd name="connsiteX1" fmla="*/ 13028023 w 13028023"/>
              <a:gd name="connsiteY1" fmla="*/ 0 h 3905794"/>
              <a:gd name="connsiteX2" fmla="*/ 13028023 w 13028023"/>
              <a:gd name="connsiteY2" fmla="*/ 2268889 h 3905794"/>
              <a:gd name="connsiteX3" fmla="*/ 5791200 w 13028023"/>
              <a:gd name="connsiteY3" fmla="*/ 3291840 h 3905794"/>
              <a:gd name="connsiteX4" fmla="*/ 5164183 w 13028023"/>
              <a:gd name="connsiteY4" fmla="*/ 3905794 h 3905794"/>
              <a:gd name="connsiteX5" fmla="*/ 4354 w 13028023"/>
              <a:gd name="connsiteY5" fmla="*/ 3905794 h 3905794"/>
              <a:gd name="connsiteX6" fmla="*/ 17417 w 13028023"/>
              <a:gd name="connsiteY6" fmla="*/ 0 h 3905794"/>
              <a:gd name="connsiteX0" fmla="*/ 17417 w 13028023"/>
              <a:gd name="connsiteY0" fmla="*/ 0 h 3905794"/>
              <a:gd name="connsiteX1" fmla="*/ 13028023 w 13028023"/>
              <a:gd name="connsiteY1" fmla="*/ 0 h 3905794"/>
              <a:gd name="connsiteX2" fmla="*/ 13028023 w 13028023"/>
              <a:gd name="connsiteY2" fmla="*/ 2268889 h 3905794"/>
              <a:gd name="connsiteX3" fmla="*/ 5799419 w 13028023"/>
              <a:gd name="connsiteY3" fmla="*/ 2268889 h 3905794"/>
              <a:gd name="connsiteX4" fmla="*/ 5164183 w 13028023"/>
              <a:gd name="connsiteY4" fmla="*/ 3905794 h 3905794"/>
              <a:gd name="connsiteX5" fmla="*/ 4354 w 13028023"/>
              <a:gd name="connsiteY5" fmla="*/ 3905794 h 3905794"/>
              <a:gd name="connsiteX6" fmla="*/ 17417 w 13028023"/>
              <a:gd name="connsiteY6" fmla="*/ 0 h 3905794"/>
              <a:gd name="connsiteX0" fmla="*/ 17417 w 13028023"/>
              <a:gd name="connsiteY0" fmla="*/ 0 h 3905794"/>
              <a:gd name="connsiteX1" fmla="*/ 13028023 w 13028023"/>
              <a:gd name="connsiteY1" fmla="*/ 0 h 3905794"/>
              <a:gd name="connsiteX2" fmla="*/ 13028023 w 13028023"/>
              <a:gd name="connsiteY2" fmla="*/ 2268889 h 3905794"/>
              <a:gd name="connsiteX3" fmla="*/ 5799419 w 13028023"/>
              <a:gd name="connsiteY3" fmla="*/ 2268889 h 3905794"/>
              <a:gd name="connsiteX4" fmla="*/ 5284953 w 13028023"/>
              <a:gd name="connsiteY4" fmla="*/ 2918193 h 3905794"/>
              <a:gd name="connsiteX5" fmla="*/ 4354 w 13028023"/>
              <a:gd name="connsiteY5" fmla="*/ 3905794 h 3905794"/>
              <a:gd name="connsiteX6" fmla="*/ 17417 w 13028023"/>
              <a:gd name="connsiteY6" fmla="*/ 0 h 3905794"/>
              <a:gd name="connsiteX0" fmla="*/ 17417 w 13028023"/>
              <a:gd name="connsiteY0" fmla="*/ 0 h 2969951"/>
              <a:gd name="connsiteX1" fmla="*/ 13028023 w 13028023"/>
              <a:gd name="connsiteY1" fmla="*/ 0 h 2969951"/>
              <a:gd name="connsiteX2" fmla="*/ 13028023 w 13028023"/>
              <a:gd name="connsiteY2" fmla="*/ 2268889 h 2969951"/>
              <a:gd name="connsiteX3" fmla="*/ 5799419 w 13028023"/>
              <a:gd name="connsiteY3" fmla="*/ 2268889 h 2969951"/>
              <a:gd name="connsiteX4" fmla="*/ 5284953 w 13028023"/>
              <a:gd name="connsiteY4" fmla="*/ 2918193 h 2969951"/>
              <a:gd name="connsiteX5" fmla="*/ 17416 w 13028023"/>
              <a:gd name="connsiteY5" fmla="*/ 2969951 h 2969951"/>
              <a:gd name="connsiteX6" fmla="*/ 17417 w 13028023"/>
              <a:gd name="connsiteY6" fmla="*/ 0 h 2969951"/>
              <a:gd name="connsiteX0" fmla="*/ 17417 w 13028023"/>
              <a:gd name="connsiteY0" fmla="*/ 0 h 4147458"/>
              <a:gd name="connsiteX1" fmla="*/ 13028023 w 13028023"/>
              <a:gd name="connsiteY1" fmla="*/ 0 h 4147458"/>
              <a:gd name="connsiteX2" fmla="*/ 13028023 w 13028023"/>
              <a:gd name="connsiteY2" fmla="*/ 2268889 h 4147458"/>
              <a:gd name="connsiteX3" fmla="*/ 5799419 w 13028023"/>
              <a:gd name="connsiteY3" fmla="*/ 2268889 h 4147458"/>
              <a:gd name="connsiteX4" fmla="*/ 5284953 w 13028023"/>
              <a:gd name="connsiteY4" fmla="*/ 2918193 h 4147458"/>
              <a:gd name="connsiteX5" fmla="*/ 17416 w 13028023"/>
              <a:gd name="connsiteY5" fmla="*/ 4147458 h 4147458"/>
              <a:gd name="connsiteX6" fmla="*/ 17417 w 13028023"/>
              <a:gd name="connsiteY6" fmla="*/ 0 h 4147458"/>
              <a:gd name="connsiteX0" fmla="*/ 17417 w 13028023"/>
              <a:gd name="connsiteY0" fmla="*/ 0 h 2918193"/>
              <a:gd name="connsiteX1" fmla="*/ 13028023 w 13028023"/>
              <a:gd name="connsiteY1" fmla="*/ 0 h 2918193"/>
              <a:gd name="connsiteX2" fmla="*/ 13028023 w 13028023"/>
              <a:gd name="connsiteY2" fmla="*/ 2268889 h 2918193"/>
              <a:gd name="connsiteX3" fmla="*/ 5799419 w 13028023"/>
              <a:gd name="connsiteY3" fmla="*/ 2268889 h 2918193"/>
              <a:gd name="connsiteX4" fmla="*/ 5284953 w 13028023"/>
              <a:gd name="connsiteY4" fmla="*/ 2918193 h 2918193"/>
              <a:gd name="connsiteX5" fmla="*/ 17416 w 13028023"/>
              <a:gd name="connsiteY5" fmla="*/ 2003793 h 2918193"/>
              <a:gd name="connsiteX6" fmla="*/ 17417 w 13028023"/>
              <a:gd name="connsiteY6" fmla="*/ 0 h 2918193"/>
              <a:gd name="connsiteX0" fmla="*/ 17417 w 13028023"/>
              <a:gd name="connsiteY0" fmla="*/ 0 h 2928258"/>
              <a:gd name="connsiteX1" fmla="*/ 13028023 w 13028023"/>
              <a:gd name="connsiteY1" fmla="*/ 0 h 2928258"/>
              <a:gd name="connsiteX2" fmla="*/ 13028023 w 13028023"/>
              <a:gd name="connsiteY2" fmla="*/ 2268889 h 2928258"/>
              <a:gd name="connsiteX3" fmla="*/ 5799419 w 13028023"/>
              <a:gd name="connsiteY3" fmla="*/ 2268889 h 2928258"/>
              <a:gd name="connsiteX4" fmla="*/ 5284953 w 13028023"/>
              <a:gd name="connsiteY4" fmla="*/ 2918193 h 2928258"/>
              <a:gd name="connsiteX5" fmla="*/ 17416 w 13028023"/>
              <a:gd name="connsiteY5" fmla="*/ 2928258 h 2928258"/>
              <a:gd name="connsiteX6" fmla="*/ 17417 w 13028023"/>
              <a:gd name="connsiteY6" fmla="*/ 0 h 2928258"/>
              <a:gd name="connsiteX0" fmla="*/ 17417 w 13028023"/>
              <a:gd name="connsiteY0" fmla="*/ 0 h 2928258"/>
              <a:gd name="connsiteX1" fmla="*/ 9730598 w 13028023"/>
              <a:gd name="connsiteY1" fmla="*/ 0 h 2928258"/>
              <a:gd name="connsiteX2" fmla="*/ 13028023 w 13028023"/>
              <a:gd name="connsiteY2" fmla="*/ 2268889 h 2928258"/>
              <a:gd name="connsiteX3" fmla="*/ 5799419 w 13028023"/>
              <a:gd name="connsiteY3" fmla="*/ 2268889 h 2928258"/>
              <a:gd name="connsiteX4" fmla="*/ 5284953 w 13028023"/>
              <a:gd name="connsiteY4" fmla="*/ 2918193 h 2928258"/>
              <a:gd name="connsiteX5" fmla="*/ 17416 w 13028023"/>
              <a:gd name="connsiteY5" fmla="*/ 2928258 h 2928258"/>
              <a:gd name="connsiteX6" fmla="*/ 17417 w 13028023"/>
              <a:gd name="connsiteY6" fmla="*/ 0 h 2928258"/>
              <a:gd name="connsiteX0" fmla="*/ 17417 w 9753601"/>
              <a:gd name="connsiteY0" fmla="*/ 0 h 2928258"/>
              <a:gd name="connsiteX1" fmla="*/ 9730598 w 9753601"/>
              <a:gd name="connsiteY1" fmla="*/ 0 h 2928258"/>
              <a:gd name="connsiteX2" fmla="*/ 9753601 w 9753601"/>
              <a:gd name="connsiteY2" fmla="*/ 2242457 h 2928258"/>
              <a:gd name="connsiteX3" fmla="*/ 5799419 w 9753601"/>
              <a:gd name="connsiteY3" fmla="*/ 2268889 h 2928258"/>
              <a:gd name="connsiteX4" fmla="*/ 5284953 w 9753601"/>
              <a:gd name="connsiteY4" fmla="*/ 2918193 h 2928258"/>
              <a:gd name="connsiteX5" fmla="*/ 17416 w 9753601"/>
              <a:gd name="connsiteY5" fmla="*/ 2928258 h 2928258"/>
              <a:gd name="connsiteX6" fmla="*/ 17417 w 9753601"/>
              <a:gd name="connsiteY6" fmla="*/ 0 h 2928258"/>
              <a:gd name="connsiteX0" fmla="*/ 17417 w 9753601"/>
              <a:gd name="connsiteY0" fmla="*/ 0 h 2928258"/>
              <a:gd name="connsiteX1" fmla="*/ 9730598 w 9753601"/>
              <a:gd name="connsiteY1" fmla="*/ 0 h 2928258"/>
              <a:gd name="connsiteX2" fmla="*/ 9737559 w 9753601"/>
              <a:gd name="connsiteY2" fmla="*/ 1416289 h 2928258"/>
              <a:gd name="connsiteX3" fmla="*/ 9753601 w 9753601"/>
              <a:gd name="connsiteY3" fmla="*/ 2242457 h 2928258"/>
              <a:gd name="connsiteX4" fmla="*/ 5799419 w 9753601"/>
              <a:gd name="connsiteY4" fmla="*/ 2268889 h 2928258"/>
              <a:gd name="connsiteX5" fmla="*/ 5284953 w 9753601"/>
              <a:gd name="connsiteY5" fmla="*/ 2918193 h 2928258"/>
              <a:gd name="connsiteX6" fmla="*/ 17416 w 9753601"/>
              <a:gd name="connsiteY6" fmla="*/ 2928258 h 2928258"/>
              <a:gd name="connsiteX7" fmla="*/ 17417 w 9753601"/>
              <a:gd name="connsiteY7" fmla="*/ 0 h 2928258"/>
              <a:gd name="connsiteX0" fmla="*/ 17417 w 9737559"/>
              <a:gd name="connsiteY0" fmla="*/ 0 h 2928258"/>
              <a:gd name="connsiteX1" fmla="*/ 9730598 w 9737559"/>
              <a:gd name="connsiteY1" fmla="*/ 0 h 2928258"/>
              <a:gd name="connsiteX2" fmla="*/ 9737559 w 9737559"/>
              <a:gd name="connsiteY2" fmla="*/ 1416289 h 2928258"/>
              <a:gd name="connsiteX3" fmla="*/ 8566486 w 9737559"/>
              <a:gd name="connsiteY3" fmla="*/ 2254619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17416 w 9737559"/>
              <a:gd name="connsiteY6" fmla="*/ 2928258 h 2928258"/>
              <a:gd name="connsiteX7" fmla="*/ 17417 w 9737559"/>
              <a:gd name="connsiteY7" fmla="*/ 0 h 2928258"/>
              <a:gd name="connsiteX0" fmla="*/ 17417 w 9737559"/>
              <a:gd name="connsiteY0" fmla="*/ 0 h 2928258"/>
              <a:gd name="connsiteX1" fmla="*/ 9730598 w 9737559"/>
              <a:gd name="connsiteY1" fmla="*/ 0 h 2928258"/>
              <a:gd name="connsiteX2" fmla="*/ 9737559 w 9737559"/>
              <a:gd name="connsiteY2" fmla="*/ 1416289 h 2928258"/>
              <a:gd name="connsiteX3" fmla="*/ 8305801 w 9737559"/>
              <a:gd name="connsiteY3" fmla="*/ 2242457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17416 w 9737559"/>
              <a:gd name="connsiteY6" fmla="*/ 2928258 h 2928258"/>
              <a:gd name="connsiteX7" fmla="*/ 17417 w 9737559"/>
              <a:gd name="connsiteY7" fmla="*/ 0 h 2928258"/>
              <a:gd name="connsiteX0" fmla="*/ 17417 w 9737559"/>
              <a:gd name="connsiteY0" fmla="*/ 0 h 2928258"/>
              <a:gd name="connsiteX1" fmla="*/ 9730598 w 9737559"/>
              <a:gd name="connsiteY1" fmla="*/ 0 h 2928258"/>
              <a:gd name="connsiteX2" fmla="*/ 9737559 w 9737559"/>
              <a:gd name="connsiteY2" fmla="*/ 1416289 h 2928258"/>
              <a:gd name="connsiteX3" fmla="*/ 8305801 w 9737559"/>
              <a:gd name="connsiteY3" fmla="*/ 2242457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0 w 9737559"/>
              <a:gd name="connsiteY6" fmla="*/ 2928258 h 2928258"/>
              <a:gd name="connsiteX7" fmla="*/ 17417 w 9737559"/>
              <a:gd name="connsiteY7" fmla="*/ 0 h 2928258"/>
              <a:gd name="connsiteX0" fmla="*/ 17417 w 9737559"/>
              <a:gd name="connsiteY0" fmla="*/ 0 h 2928258"/>
              <a:gd name="connsiteX1" fmla="*/ 9730598 w 9737559"/>
              <a:gd name="connsiteY1" fmla="*/ 0 h 2928258"/>
              <a:gd name="connsiteX2" fmla="*/ 9737559 w 9737559"/>
              <a:gd name="connsiteY2" fmla="*/ 1416289 h 2928258"/>
              <a:gd name="connsiteX3" fmla="*/ 7567865 w 9737559"/>
              <a:gd name="connsiteY3" fmla="*/ 1131672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0 w 9737559"/>
              <a:gd name="connsiteY6" fmla="*/ 2928258 h 2928258"/>
              <a:gd name="connsiteX7" fmla="*/ 17417 w 9737559"/>
              <a:gd name="connsiteY7" fmla="*/ 0 h 2928258"/>
              <a:gd name="connsiteX0" fmla="*/ 17417 w 9737559"/>
              <a:gd name="connsiteY0" fmla="*/ 0 h 2928258"/>
              <a:gd name="connsiteX1" fmla="*/ 9730598 w 9737559"/>
              <a:gd name="connsiteY1" fmla="*/ 0 h 2928258"/>
              <a:gd name="connsiteX2" fmla="*/ 9737559 w 9737559"/>
              <a:gd name="connsiteY2" fmla="*/ 1416289 h 2928258"/>
              <a:gd name="connsiteX3" fmla="*/ 8763001 w 9737559"/>
              <a:gd name="connsiteY3" fmla="*/ 2242457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0 w 9737559"/>
              <a:gd name="connsiteY6" fmla="*/ 2928258 h 2928258"/>
              <a:gd name="connsiteX7" fmla="*/ 17417 w 9737559"/>
              <a:gd name="connsiteY7" fmla="*/ 0 h 2928258"/>
              <a:gd name="connsiteX0" fmla="*/ 17417 w 9737559"/>
              <a:gd name="connsiteY0" fmla="*/ 0 h 2928258"/>
              <a:gd name="connsiteX1" fmla="*/ 8859135 w 9737559"/>
              <a:gd name="connsiteY1" fmla="*/ 0 h 2928258"/>
              <a:gd name="connsiteX2" fmla="*/ 9737559 w 9737559"/>
              <a:gd name="connsiteY2" fmla="*/ 1416289 h 2928258"/>
              <a:gd name="connsiteX3" fmla="*/ 8763001 w 9737559"/>
              <a:gd name="connsiteY3" fmla="*/ 2242457 h 2928258"/>
              <a:gd name="connsiteX4" fmla="*/ 5799419 w 9737559"/>
              <a:gd name="connsiteY4" fmla="*/ 2268889 h 2928258"/>
              <a:gd name="connsiteX5" fmla="*/ 5284953 w 9737559"/>
              <a:gd name="connsiteY5" fmla="*/ 2918193 h 2928258"/>
              <a:gd name="connsiteX6" fmla="*/ 0 w 9737559"/>
              <a:gd name="connsiteY6" fmla="*/ 2928258 h 2928258"/>
              <a:gd name="connsiteX7" fmla="*/ 17417 w 9737559"/>
              <a:gd name="connsiteY7" fmla="*/ 0 h 2928258"/>
              <a:gd name="connsiteX0" fmla="*/ 17417 w 8901955"/>
              <a:gd name="connsiteY0" fmla="*/ 0 h 2928258"/>
              <a:gd name="connsiteX1" fmla="*/ 8859135 w 8901955"/>
              <a:gd name="connsiteY1" fmla="*/ 0 h 2928258"/>
              <a:gd name="connsiteX2" fmla="*/ 8901955 w 8901955"/>
              <a:gd name="connsiteY2" fmla="*/ 1398360 h 2928258"/>
              <a:gd name="connsiteX3" fmla="*/ 8763001 w 8901955"/>
              <a:gd name="connsiteY3" fmla="*/ 2242457 h 2928258"/>
              <a:gd name="connsiteX4" fmla="*/ 5799419 w 8901955"/>
              <a:gd name="connsiteY4" fmla="*/ 2268889 h 2928258"/>
              <a:gd name="connsiteX5" fmla="*/ 5284953 w 8901955"/>
              <a:gd name="connsiteY5" fmla="*/ 2918193 h 2928258"/>
              <a:gd name="connsiteX6" fmla="*/ 0 w 8901955"/>
              <a:gd name="connsiteY6" fmla="*/ 2928258 h 2928258"/>
              <a:gd name="connsiteX7" fmla="*/ 17417 w 8901955"/>
              <a:gd name="connsiteY7" fmla="*/ 0 h 2928258"/>
              <a:gd name="connsiteX0" fmla="*/ 17417 w 8901955"/>
              <a:gd name="connsiteY0" fmla="*/ 0 h 2928258"/>
              <a:gd name="connsiteX1" fmla="*/ 8859135 w 8901955"/>
              <a:gd name="connsiteY1" fmla="*/ 0 h 2928258"/>
              <a:gd name="connsiteX2" fmla="*/ 8901955 w 8901955"/>
              <a:gd name="connsiteY2" fmla="*/ 1398360 h 2928258"/>
              <a:gd name="connsiteX3" fmla="*/ 8763001 w 8901955"/>
              <a:gd name="connsiteY3" fmla="*/ 2242457 h 2928258"/>
              <a:gd name="connsiteX4" fmla="*/ 5799419 w 8901955"/>
              <a:gd name="connsiteY4" fmla="*/ 2268889 h 2928258"/>
              <a:gd name="connsiteX5" fmla="*/ 5284953 w 8901955"/>
              <a:gd name="connsiteY5" fmla="*/ 2918193 h 2928258"/>
              <a:gd name="connsiteX6" fmla="*/ 0 w 8901955"/>
              <a:gd name="connsiteY6" fmla="*/ 2928258 h 2928258"/>
              <a:gd name="connsiteX7" fmla="*/ 17417 w 89019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763001 w 8861455"/>
              <a:gd name="connsiteY3" fmla="*/ 2242457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113219 w 8861455"/>
              <a:gd name="connsiteY3" fmla="*/ 2224527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104255 w 8861455"/>
              <a:gd name="connsiteY3" fmla="*/ 1874903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032538 w 8861455"/>
              <a:gd name="connsiteY3" fmla="*/ 2242456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050469 w 8861455"/>
              <a:gd name="connsiteY3" fmla="*/ 2260385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28258"/>
              <a:gd name="connsiteX1" fmla="*/ 8859135 w 8861455"/>
              <a:gd name="connsiteY1" fmla="*/ 0 h 2928258"/>
              <a:gd name="connsiteX2" fmla="*/ 8839201 w 8861455"/>
              <a:gd name="connsiteY2" fmla="*/ 1404257 h 2928258"/>
              <a:gd name="connsiteX3" fmla="*/ 8059434 w 8861455"/>
              <a:gd name="connsiteY3" fmla="*/ 2233491 h 2928258"/>
              <a:gd name="connsiteX4" fmla="*/ 5799419 w 8861455"/>
              <a:gd name="connsiteY4" fmla="*/ 2268889 h 2928258"/>
              <a:gd name="connsiteX5" fmla="*/ 5284953 w 8861455"/>
              <a:gd name="connsiteY5" fmla="*/ 2918193 h 2928258"/>
              <a:gd name="connsiteX6" fmla="*/ 0 w 8861455"/>
              <a:gd name="connsiteY6" fmla="*/ 2928258 h 2928258"/>
              <a:gd name="connsiteX7" fmla="*/ 17417 w 8861455"/>
              <a:gd name="connsiteY7" fmla="*/ 0 h 2928258"/>
              <a:gd name="connsiteX0" fmla="*/ 17417 w 8861455"/>
              <a:gd name="connsiteY0" fmla="*/ 0 h 2918193"/>
              <a:gd name="connsiteX1" fmla="*/ 8859135 w 8861455"/>
              <a:gd name="connsiteY1" fmla="*/ 0 h 2918193"/>
              <a:gd name="connsiteX2" fmla="*/ 8839201 w 8861455"/>
              <a:gd name="connsiteY2" fmla="*/ 1404257 h 2918193"/>
              <a:gd name="connsiteX3" fmla="*/ 8059434 w 8861455"/>
              <a:gd name="connsiteY3" fmla="*/ 2233491 h 2918193"/>
              <a:gd name="connsiteX4" fmla="*/ 5799419 w 8861455"/>
              <a:gd name="connsiteY4" fmla="*/ 2268889 h 2918193"/>
              <a:gd name="connsiteX5" fmla="*/ 5284953 w 8861455"/>
              <a:gd name="connsiteY5" fmla="*/ 2918193 h 2918193"/>
              <a:gd name="connsiteX6" fmla="*/ 0 w 8861455"/>
              <a:gd name="connsiteY6" fmla="*/ 2349523 h 2918193"/>
              <a:gd name="connsiteX7" fmla="*/ 17417 w 8861455"/>
              <a:gd name="connsiteY7" fmla="*/ 0 h 2918193"/>
              <a:gd name="connsiteX0" fmla="*/ 17417 w 8861455"/>
              <a:gd name="connsiteY0" fmla="*/ 0 h 2349523"/>
              <a:gd name="connsiteX1" fmla="*/ 8859135 w 8861455"/>
              <a:gd name="connsiteY1" fmla="*/ 0 h 2349523"/>
              <a:gd name="connsiteX2" fmla="*/ 8839201 w 8861455"/>
              <a:gd name="connsiteY2" fmla="*/ 1404257 h 2349523"/>
              <a:gd name="connsiteX3" fmla="*/ 8059434 w 8861455"/>
              <a:gd name="connsiteY3" fmla="*/ 2233491 h 2349523"/>
              <a:gd name="connsiteX4" fmla="*/ 5799419 w 8861455"/>
              <a:gd name="connsiteY4" fmla="*/ 2268889 h 2349523"/>
              <a:gd name="connsiteX5" fmla="*/ 5192357 w 8861455"/>
              <a:gd name="connsiteY5" fmla="*/ 1853322 h 2349523"/>
              <a:gd name="connsiteX6" fmla="*/ 0 w 8861455"/>
              <a:gd name="connsiteY6" fmla="*/ 2349523 h 2349523"/>
              <a:gd name="connsiteX7" fmla="*/ 17417 w 8861455"/>
              <a:gd name="connsiteY7" fmla="*/ 0 h 2349523"/>
              <a:gd name="connsiteX0" fmla="*/ 17417 w 8861455"/>
              <a:gd name="connsiteY0" fmla="*/ 0 h 2349523"/>
              <a:gd name="connsiteX1" fmla="*/ 8859135 w 8861455"/>
              <a:gd name="connsiteY1" fmla="*/ 0 h 2349523"/>
              <a:gd name="connsiteX2" fmla="*/ 8839201 w 8861455"/>
              <a:gd name="connsiteY2" fmla="*/ 1404257 h 2349523"/>
              <a:gd name="connsiteX3" fmla="*/ 8059434 w 8861455"/>
              <a:gd name="connsiteY3" fmla="*/ 2233491 h 2349523"/>
              <a:gd name="connsiteX4" fmla="*/ 5799419 w 8861455"/>
              <a:gd name="connsiteY4" fmla="*/ 2268889 h 2349523"/>
              <a:gd name="connsiteX5" fmla="*/ 5192358 w 8861455"/>
              <a:gd name="connsiteY5" fmla="*/ 2304735 h 2349523"/>
              <a:gd name="connsiteX6" fmla="*/ 0 w 8861455"/>
              <a:gd name="connsiteY6" fmla="*/ 2349523 h 2349523"/>
              <a:gd name="connsiteX7" fmla="*/ 17417 w 8861455"/>
              <a:gd name="connsiteY7" fmla="*/ 0 h 2349523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8059434 w 8861455"/>
              <a:gd name="connsiteY3" fmla="*/ 2233491 h 2351034"/>
              <a:gd name="connsiteX4" fmla="*/ 5799419 w 8861455"/>
              <a:gd name="connsiteY4" fmla="*/ 2268889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8059434 w 8861455"/>
              <a:gd name="connsiteY3" fmla="*/ 2233491 h 2351034"/>
              <a:gd name="connsiteX4" fmla="*/ 5799420 w 8861455"/>
              <a:gd name="connsiteY4" fmla="*/ 1956372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8036286 w 8861455"/>
              <a:gd name="connsiteY3" fmla="*/ 1944124 h 2351034"/>
              <a:gd name="connsiteX4" fmla="*/ 5799420 w 8861455"/>
              <a:gd name="connsiteY4" fmla="*/ 1956372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8047862 w 8861455"/>
              <a:gd name="connsiteY3" fmla="*/ 1920974 h 2351034"/>
              <a:gd name="connsiteX4" fmla="*/ 5799420 w 8861455"/>
              <a:gd name="connsiteY4" fmla="*/ 1956372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72387"/>
              <a:gd name="connsiteX1" fmla="*/ 8859135 w 8861455"/>
              <a:gd name="connsiteY1" fmla="*/ 0 h 2372387"/>
              <a:gd name="connsiteX2" fmla="*/ 8839201 w 8861455"/>
              <a:gd name="connsiteY2" fmla="*/ 1404257 h 2372387"/>
              <a:gd name="connsiteX3" fmla="*/ 8047863 w 8861455"/>
              <a:gd name="connsiteY3" fmla="*/ 2372387 h 2372387"/>
              <a:gd name="connsiteX4" fmla="*/ 5799420 w 8861455"/>
              <a:gd name="connsiteY4" fmla="*/ 1956372 h 2372387"/>
              <a:gd name="connsiteX5" fmla="*/ 5215508 w 8861455"/>
              <a:gd name="connsiteY5" fmla="*/ 2351034 h 2372387"/>
              <a:gd name="connsiteX6" fmla="*/ 0 w 8861455"/>
              <a:gd name="connsiteY6" fmla="*/ 2349523 h 2372387"/>
              <a:gd name="connsiteX7" fmla="*/ 17417 w 8861455"/>
              <a:gd name="connsiteY7" fmla="*/ 0 h 2372387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7966841 w 8861455"/>
              <a:gd name="connsiteY3" fmla="*/ 971850 h 2351034"/>
              <a:gd name="connsiteX4" fmla="*/ 5799420 w 8861455"/>
              <a:gd name="connsiteY4" fmla="*/ 1956372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7955267 w 8861455"/>
              <a:gd name="connsiteY3" fmla="*/ 1955698 h 2351034"/>
              <a:gd name="connsiteX4" fmla="*/ 5799420 w 8861455"/>
              <a:gd name="connsiteY4" fmla="*/ 1956372 h 2351034"/>
              <a:gd name="connsiteX5" fmla="*/ 521550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7955267 w 8861455"/>
              <a:gd name="connsiteY3" fmla="*/ 1955698 h 2351034"/>
              <a:gd name="connsiteX4" fmla="*/ 5799420 w 8861455"/>
              <a:gd name="connsiteY4" fmla="*/ 1956372 h 2351034"/>
              <a:gd name="connsiteX5" fmla="*/ 543272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7955267 w 8861455"/>
              <a:gd name="connsiteY3" fmla="*/ 1955698 h 2351034"/>
              <a:gd name="connsiteX4" fmla="*/ 3093126 w 8861455"/>
              <a:gd name="connsiteY4" fmla="*/ 1955611 h 2351034"/>
              <a:gd name="connsiteX5" fmla="*/ 5432728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61455"/>
              <a:gd name="connsiteY0" fmla="*/ 0 h 2351034"/>
              <a:gd name="connsiteX1" fmla="*/ 8859135 w 8861455"/>
              <a:gd name="connsiteY1" fmla="*/ 0 h 2351034"/>
              <a:gd name="connsiteX2" fmla="*/ 8839201 w 8861455"/>
              <a:gd name="connsiteY2" fmla="*/ 1404257 h 2351034"/>
              <a:gd name="connsiteX3" fmla="*/ 7955267 w 8861455"/>
              <a:gd name="connsiteY3" fmla="*/ 1955698 h 2351034"/>
              <a:gd name="connsiteX4" fmla="*/ 3093126 w 8861455"/>
              <a:gd name="connsiteY4" fmla="*/ 1955611 h 2351034"/>
              <a:gd name="connsiteX5" fmla="*/ 2675674 w 8861455"/>
              <a:gd name="connsiteY5" fmla="*/ 2351034 h 2351034"/>
              <a:gd name="connsiteX6" fmla="*/ 0 w 8861455"/>
              <a:gd name="connsiteY6" fmla="*/ 2349523 h 2351034"/>
              <a:gd name="connsiteX7" fmla="*/ 17417 w 8861455"/>
              <a:gd name="connsiteY7" fmla="*/ 0 h 2351034"/>
              <a:gd name="connsiteX0" fmla="*/ 17417 w 8859289"/>
              <a:gd name="connsiteY0" fmla="*/ 0 h 2351034"/>
              <a:gd name="connsiteX1" fmla="*/ 8859135 w 8859289"/>
              <a:gd name="connsiteY1" fmla="*/ 0 h 2351034"/>
              <a:gd name="connsiteX2" fmla="*/ 8839201 w 8859289"/>
              <a:gd name="connsiteY2" fmla="*/ 1404257 h 2351034"/>
              <a:gd name="connsiteX3" fmla="*/ 7955267 w 8859289"/>
              <a:gd name="connsiteY3" fmla="*/ 1955698 h 2351034"/>
              <a:gd name="connsiteX4" fmla="*/ 2155333 w 8859289"/>
              <a:gd name="connsiteY4" fmla="*/ 1962556 h 2351034"/>
              <a:gd name="connsiteX5" fmla="*/ 2675674 w 8859289"/>
              <a:gd name="connsiteY5" fmla="*/ 2351034 h 2351034"/>
              <a:gd name="connsiteX6" fmla="*/ 0 w 8859289"/>
              <a:gd name="connsiteY6" fmla="*/ 2349523 h 2351034"/>
              <a:gd name="connsiteX7" fmla="*/ 17417 w 8859289"/>
              <a:gd name="connsiteY7" fmla="*/ 0 h 2351034"/>
              <a:gd name="connsiteX0" fmla="*/ 17417 w 8859289"/>
              <a:gd name="connsiteY0" fmla="*/ 0 h 2351034"/>
              <a:gd name="connsiteX1" fmla="*/ 8859135 w 8859289"/>
              <a:gd name="connsiteY1" fmla="*/ 0 h 2351034"/>
              <a:gd name="connsiteX2" fmla="*/ 8839201 w 8859289"/>
              <a:gd name="connsiteY2" fmla="*/ 1404257 h 2351034"/>
              <a:gd name="connsiteX3" fmla="*/ 7955267 w 8859289"/>
              <a:gd name="connsiteY3" fmla="*/ 1955698 h 2351034"/>
              <a:gd name="connsiteX4" fmla="*/ 2155333 w 8859289"/>
              <a:gd name="connsiteY4" fmla="*/ 1962556 h 2351034"/>
              <a:gd name="connsiteX5" fmla="*/ 1814294 w 8859289"/>
              <a:gd name="connsiteY5" fmla="*/ 2351034 h 2351034"/>
              <a:gd name="connsiteX6" fmla="*/ 0 w 8859289"/>
              <a:gd name="connsiteY6" fmla="*/ 2349523 h 2351034"/>
              <a:gd name="connsiteX7" fmla="*/ 17417 w 8859289"/>
              <a:gd name="connsiteY7" fmla="*/ 0 h 2351034"/>
              <a:gd name="connsiteX0" fmla="*/ 17417 w 8859289"/>
              <a:gd name="connsiteY0" fmla="*/ 0 h 2351034"/>
              <a:gd name="connsiteX1" fmla="*/ 8859135 w 8859289"/>
              <a:gd name="connsiteY1" fmla="*/ 0 h 2351034"/>
              <a:gd name="connsiteX2" fmla="*/ 8839201 w 8859289"/>
              <a:gd name="connsiteY2" fmla="*/ 1404257 h 2351034"/>
              <a:gd name="connsiteX3" fmla="*/ 7955267 w 8859289"/>
              <a:gd name="connsiteY3" fmla="*/ 1955698 h 2351034"/>
              <a:gd name="connsiteX4" fmla="*/ 2002507 w 8859289"/>
              <a:gd name="connsiteY4" fmla="*/ 1955611 h 2351034"/>
              <a:gd name="connsiteX5" fmla="*/ 1814294 w 8859289"/>
              <a:gd name="connsiteY5" fmla="*/ 2351034 h 2351034"/>
              <a:gd name="connsiteX6" fmla="*/ 0 w 8859289"/>
              <a:gd name="connsiteY6" fmla="*/ 2349523 h 2351034"/>
              <a:gd name="connsiteX7" fmla="*/ 17417 w 8859289"/>
              <a:gd name="connsiteY7" fmla="*/ 0 h 2351034"/>
              <a:gd name="connsiteX0" fmla="*/ 17417 w 8859289"/>
              <a:gd name="connsiteY0" fmla="*/ 0 h 2357978"/>
              <a:gd name="connsiteX1" fmla="*/ 8859135 w 8859289"/>
              <a:gd name="connsiteY1" fmla="*/ 0 h 2357978"/>
              <a:gd name="connsiteX2" fmla="*/ 8839201 w 8859289"/>
              <a:gd name="connsiteY2" fmla="*/ 1404257 h 2357978"/>
              <a:gd name="connsiteX3" fmla="*/ 7955267 w 8859289"/>
              <a:gd name="connsiteY3" fmla="*/ 1955698 h 2357978"/>
              <a:gd name="connsiteX4" fmla="*/ 2002507 w 8859289"/>
              <a:gd name="connsiteY4" fmla="*/ 1955611 h 2357978"/>
              <a:gd name="connsiteX5" fmla="*/ 1682308 w 8859289"/>
              <a:gd name="connsiteY5" fmla="*/ 2357978 h 2357978"/>
              <a:gd name="connsiteX6" fmla="*/ 0 w 8859289"/>
              <a:gd name="connsiteY6" fmla="*/ 2349523 h 2357978"/>
              <a:gd name="connsiteX7" fmla="*/ 17417 w 8859289"/>
              <a:gd name="connsiteY7" fmla="*/ 0 h 235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59289" h="2357978">
                <a:moveTo>
                  <a:pt x="17417" y="0"/>
                </a:moveTo>
                <a:lnTo>
                  <a:pt x="8859135" y="0"/>
                </a:lnTo>
                <a:cubicBezTo>
                  <a:pt x="8861455" y="472096"/>
                  <a:pt x="8836881" y="932161"/>
                  <a:pt x="8839201" y="1404257"/>
                </a:cubicBezTo>
                <a:lnTo>
                  <a:pt x="7955267" y="1955698"/>
                </a:lnTo>
                <a:lnTo>
                  <a:pt x="2002507" y="1955611"/>
                </a:lnTo>
                <a:lnTo>
                  <a:pt x="1682308" y="2357978"/>
                </a:lnTo>
                <a:lnTo>
                  <a:pt x="0" y="2349523"/>
                </a:lnTo>
                <a:cubicBezTo>
                  <a:pt x="4354" y="1043237"/>
                  <a:pt x="0" y="1293223"/>
                  <a:pt x="17417" y="0"/>
                </a:cubicBezTo>
                <a:close/>
              </a:path>
            </a:pathLst>
          </a:custGeom>
          <a:gradFill>
            <a:gsLst>
              <a:gs pos="0">
                <a:srgbClr val="167ECC">
                  <a:alpha val="92000"/>
                </a:srgbClr>
              </a:gs>
              <a:gs pos="100000">
                <a:srgbClr val="00B8F2">
                  <a:alpha val="9200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65100" dist="63500" dir="5400000" algn="t" rotWithShape="0">
              <a:prstClr val="black">
                <a:alpha val="48000"/>
              </a:prstClr>
            </a:outerShdw>
          </a:effectLst>
        </p:spPr>
        <p:txBody>
          <a:bodyPr vert="horz" wrap="square" lIns="90612" tIns="45310" rIns="90612" bIns="45310" numCol="1" rtlCol="0" anchor="t" anchorCtr="1" compatLnSpc="1">
            <a:prstTxWarp prst="textNoShape">
              <a:avLst/>
            </a:prstTxWarp>
            <a:noAutofit/>
          </a:bodyPr>
          <a:lstStyle/>
          <a:p>
            <a:pPr algn="ctr" defTabSz="761952" fontAlgn="base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FFFFFF"/>
              </a:buClr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" y="2626415"/>
            <a:ext cx="4620287" cy="1312776"/>
          </a:xfrm>
          <a:prstGeom prst="rect">
            <a:avLst/>
          </a:prstGeom>
        </p:spPr>
      </p:pic>
      <p:grpSp>
        <p:nvGrpSpPr>
          <p:cNvPr id="33" name="Group 32"/>
          <p:cNvGrpSpPr/>
          <p:nvPr userDrawn="1"/>
        </p:nvGrpSpPr>
        <p:grpSpPr>
          <a:xfrm>
            <a:off x="5706" y="2272823"/>
            <a:ext cx="4883797" cy="391867"/>
            <a:chOff x="446498" y="1174580"/>
            <a:chExt cx="5243904" cy="548034"/>
          </a:xfrm>
          <a:effectLst>
            <a:outerShdw blurRad="1397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/>
            <p:nvPr/>
          </p:nvSpPr>
          <p:spPr>
            <a:xfrm rot="10800000">
              <a:off x="446498" y="1174580"/>
              <a:ext cx="5145003" cy="548034"/>
            </a:xfrm>
            <a:custGeom>
              <a:avLst/>
              <a:gdLst>
                <a:gd name="connsiteX0" fmla="*/ 0 w 5591503"/>
                <a:gd name="connsiteY0" fmla="*/ 241738 h 714703"/>
                <a:gd name="connsiteX1" fmla="*/ 441434 w 5591503"/>
                <a:gd name="connsiteY1" fmla="*/ 241738 h 714703"/>
                <a:gd name="connsiteX2" fmla="*/ 641131 w 5591503"/>
                <a:gd name="connsiteY2" fmla="*/ 0 h 714703"/>
                <a:gd name="connsiteX3" fmla="*/ 5591503 w 5591503"/>
                <a:gd name="connsiteY3" fmla="*/ 0 h 714703"/>
                <a:gd name="connsiteX4" fmla="*/ 5591503 w 5591503"/>
                <a:gd name="connsiteY4" fmla="*/ 714703 h 714703"/>
                <a:gd name="connsiteX5" fmla="*/ 42041 w 5591503"/>
                <a:gd name="connsiteY5" fmla="*/ 714703 h 714703"/>
                <a:gd name="connsiteX6" fmla="*/ 0 w 5591503"/>
                <a:gd name="connsiteY6" fmla="*/ 241738 h 714703"/>
                <a:gd name="connsiteX0" fmla="*/ 35858 w 5627361"/>
                <a:gd name="connsiteY0" fmla="*/ 241738 h 714703"/>
                <a:gd name="connsiteX1" fmla="*/ 477292 w 5627361"/>
                <a:gd name="connsiteY1" fmla="*/ 241738 h 714703"/>
                <a:gd name="connsiteX2" fmla="*/ 676989 w 5627361"/>
                <a:gd name="connsiteY2" fmla="*/ 0 h 714703"/>
                <a:gd name="connsiteX3" fmla="*/ 5627361 w 5627361"/>
                <a:gd name="connsiteY3" fmla="*/ 0 h 714703"/>
                <a:gd name="connsiteX4" fmla="*/ 5627361 w 5627361"/>
                <a:gd name="connsiteY4" fmla="*/ 714703 h 714703"/>
                <a:gd name="connsiteX5" fmla="*/ 0 w 5627361"/>
                <a:gd name="connsiteY5" fmla="*/ 714703 h 714703"/>
                <a:gd name="connsiteX6" fmla="*/ 35858 w 5627361"/>
                <a:gd name="connsiteY6" fmla="*/ 241738 h 714703"/>
                <a:gd name="connsiteX0" fmla="*/ 0 w 5591503"/>
                <a:gd name="connsiteY0" fmla="*/ 241738 h 714703"/>
                <a:gd name="connsiteX1" fmla="*/ 441434 w 5591503"/>
                <a:gd name="connsiteY1" fmla="*/ 241738 h 714703"/>
                <a:gd name="connsiteX2" fmla="*/ 641131 w 5591503"/>
                <a:gd name="connsiteY2" fmla="*/ 0 h 714703"/>
                <a:gd name="connsiteX3" fmla="*/ 5591503 w 5591503"/>
                <a:gd name="connsiteY3" fmla="*/ 0 h 714703"/>
                <a:gd name="connsiteX4" fmla="*/ 5591503 w 5591503"/>
                <a:gd name="connsiteY4" fmla="*/ 714703 h 714703"/>
                <a:gd name="connsiteX5" fmla="*/ 0 w 5591503"/>
                <a:gd name="connsiteY5" fmla="*/ 714703 h 714703"/>
                <a:gd name="connsiteX6" fmla="*/ 0 w 5591503"/>
                <a:gd name="connsiteY6" fmla="*/ 241738 h 714703"/>
                <a:gd name="connsiteX0" fmla="*/ 0 w 5591503"/>
                <a:gd name="connsiteY0" fmla="*/ 241738 h 714703"/>
                <a:gd name="connsiteX1" fmla="*/ 641131 w 5591503"/>
                <a:gd name="connsiteY1" fmla="*/ 0 h 714703"/>
                <a:gd name="connsiteX2" fmla="*/ 5591503 w 5591503"/>
                <a:gd name="connsiteY2" fmla="*/ 0 h 714703"/>
                <a:gd name="connsiteX3" fmla="*/ 5591503 w 5591503"/>
                <a:gd name="connsiteY3" fmla="*/ 714703 h 714703"/>
                <a:gd name="connsiteX4" fmla="*/ 0 w 5591503"/>
                <a:gd name="connsiteY4" fmla="*/ 714703 h 714703"/>
                <a:gd name="connsiteX5" fmla="*/ 0 w 5591503"/>
                <a:gd name="connsiteY5" fmla="*/ 241738 h 714703"/>
                <a:gd name="connsiteX0" fmla="*/ 0 w 5591503"/>
                <a:gd name="connsiteY0" fmla="*/ 241738 h 714703"/>
                <a:gd name="connsiteX1" fmla="*/ 5591503 w 5591503"/>
                <a:gd name="connsiteY1" fmla="*/ 0 h 714703"/>
                <a:gd name="connsiteX2" fmla="*/ 5591503 w 5591503"/>
                <a:gd name="connsiteY2" fmla="*/ 714703 h 714703"/>
                <a:gd name="connsiteX3" fmla="*/ 0 w 5591503"/>
                <a:gd name="connsiteY3" fmla="*/ 714703 h 714703"/>
                <a:gd name="connsiteX4" fmla="*/ 0 w 5591503"/>
                <a:gd name="connsiteY4" fmla="*/ 241738 h 714703"/>
                <a:gd name="connsiteX0" fmla="*/ 0 w 5621488"/>
                <a:gd name="connsiteY0" fmla="*/ 0 h 721673"/>
                <a:gd name="connsiteX1" fmla="*/ 5621488 w 5621488"/>
                <a:gd name="connsiteY1" fmla="*/ 6970 h 721673"/>
                <a:gd name="connsiteX2" fmla="*/ 5621488 w 5621488"/>
                <a:gd name="connsiteY2" fmla="*/ 721673 h 721673"/>
                <a:gd name="connsiteX3" fmla="*/ 29985 w 5621488"/>
                <a:gd name="connsiteY3" fmla="*/ 721673 h 721673"/>
                <a:gd name="connsiteX4" fmla="*/ 0 w 5621488"/>
                <a:gd name="connsiteY4" fmla="*/ 0 h 721673"/>
                <a:gd name="connsiteX0" fmla="*/ 0 w 5621488"/>
                <a:gd name="connsiteY0" fmla="*/ 0 h 721673"/>
                <a:gd name="connsiteX1" fmla="*/ 5145003 w 5621488"/>
                <a:gd name="connsiteY1" fmla="*/ 15928 h 721673"/>
                <a:gd name="connsiteX2" fmla="*/ 5621488 w 5621488"/>
                <a:gd name="connsiteY2" fmla="*/ 721673 h 721673"/>
                <a:gd name="connsiteX3" fmla="*/ 29985 w 5621488"/>
                <a:gd name="connsiteY3" fmla="*/ 721673 h 721673"/>
                <a:gd name="connsiteX4" fmla="*/ 0 w 5621488"/>
                <a:gd name="connsiteY4" fmla="*/ 0 h 721673"/>
                <a:gd name="connsiteX0" fmla="*/ 0 w 5145003"/>
                <a:gd name="connsiteY0" fmla="*/ 0 h 721673"/>
                <a:gd name="connsiteX1" fmla="*/ 5145003 w 5145003"/>
                <a:gd name="connsiteY1" fmla="*/ 15928 h 721673"/>
                <a:gd name="connsiteX2" fmla="*/ 5133521 w 5145003"/>
                <a:gd name="connsiteY2" fmla="*/ 721673 h 721673"/>
                <a:gd name="connsiteX3" fmla="*/ 29985 w 5145003"/>
                <a:gd name="connsiteY3" fmla="*/ 721673 h 721673"/>
                <a:gd name="connsiteX4" fmla="*/ 0 w 5145003"/>
                <a:gd name="connsiteY4" fmla="*/ 0 h 72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5003" h="721673">
                  <a:moveTo>
                    <a:pt x="0" y="0"/>
                  </a:moveTo>
                  <a:lnTo>
                    <a:pt x="5145003" y="15928"/>
                  </a:lnTo>
                  <a:lnTo>
                    <a:pt x="5133521" y="721673"/>
                  </a:lnTo>
                  <a:lnTo>
                    <a:pt x="29985" y="72167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0070C0"/>
                </a:gs>
              </a:gsLst>
              <a:lin ang="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72" tIns="45688" rIns="91372" bIns="45688" numCol="1" rtlCol="0" anchor="t" anchorCtr="1" compatLnSpc="1">
              <a:prstTxWarp prst="textNoShape">
                <a:avLst/>
              </a:prstTxWarp>
              <a:noAutofit/>
            </a:bodyPr>
            <a:lstStyle/>
            <a:p>
              <a:pPr algn="ctr" defTabSz="761952" fontAlgn="base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FFFFFF"/>
                </a:buClr>
              </a:pPr>
              <a:endPara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endParaRPr>
            </a:p>
          </p:txBody>
        </p:sp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519" y="1175058"/>
              <a:ext cx="128883" cy="547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9"/>
          <p:cNvSpPr txBox="1"/>
          <p:nvPr userDrawn="1"/>
        </p:nvSpPr>
        <p:spPr>
          <a:xfrm>
            <a:off x="2762250" y="6378768"/>
            <a:ext cx="3619500" cy="430883"/>
          </a:xfrm>
          <a:prstGeom prst="rect">
            <a:avLst/>
          </a:prstGeom>
          <a:noFill/>
        </p:spPr>
        <p:txBody>
          <a:bodyPr wrap="square" lIns="76195" tIns="38098" rIns="76195" bIns="38098" rtlCol="0">
            <a:spAutoFit/>
          </a:bodyPr>
          <a:lstStyle/>
          <a:p>
            <a:pPr algn="ctr" defTabSz="1086576"/>
            <a:r>
              <a:rPr lang="de-DE" sz="2300" dirty="0" smtClean="0">
                <a:solidFill>
                  <a:srgbClr val="FFFFFF"/>
                </a:solidFill>
              </a:rPr>
              <a:t>Intel Confidential</a:t>
            </a:r>
            <a:endParaRPr lang="en-US" sz="23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2233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Main Content Slid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402" y="1373468"/>
            <a:ext cx="6992153" cy="4525699"/>
          </a:xfrm>
          <a:prstGeom prst="rect">
            <a:avLst/>
          </a:prstGeom>
        </p:spPr>
        <p:txBody>
          <a:bodyPr lIns="76191" tIns="38096" rIns="76191" bIns="38096"/>
          <a:lstStyle>
            <a:lvl1pPr marL="0" indent="0">
              <a:buNone/>
              <a:defRPr>
                <a:solidFill>
                  <a:schemeClr val="tx1"/>
                </a:solidFill>
                <a:latin typeface="+mn-lt"/>
              </a:defRPr>
            </a:lvl1pPr>
            <a:lvl2pPr marL="678323" indent="-268307"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373313" y="6378768"/>
            <a:ext cx="3619500" cy="430883"/>
          </a:xfrm>
          <a:prstGeom prst="rect">
            <a:avLst/>
          </a:prstGeom>
          <a:noFill/>
        </p:spPr>
        <p:txBody>
          <a:bodyPr wrap="square" lIns="76195" tIns="38098" rIns="76195" bIns="38098" rtlCol="0">
            <a:spAutoFit/>
          </a:bodyPr>
          <a:lstStyle/>
          <a:p>
            <a:pPr algn="ctr" defTabSz="1086576"/>
            <a:r>
              <a:rPr lang="de-DE" sz="2300" dirty="0" smtClean="0">
                <a:solidFill>
                  <a:srgbClr val="FFFFFF"/>
                </a:solidFill>
              </a:rPr>
              <a:t>Intel Confidential </a:t>
            </a:r>
            <a:endParaRPr lang="en-US" sz="2300" dirty="0">
              <a:solidFill>
                <a:srgbClr val="FFFFFF"/>
              </a:solidFill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7857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Main Content Slide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402" y="1373468"/>
            <a:ext cx="6992153" cy="4525699"/>
          </a:xfrm>
          <a:prstGeom prst="rect">
            <a:avLst/>
          </a:prstGeom>
        </p:spPr>
        <p:txBody>
          <a:bodyPr lIns="76191" tIns="38096" rIns="76191" bIns="38096"/>
          <a:lstStyle>
            <a:lvl1pPr marL="0" indent="0">
              <a:buNone/>
              <a:defRPr>
                <a:solidFill>
                  <a:schemeClr val="tx1"/>
                </a:solidFill>
                <a:latin typeface="+mn-lt"/>
              </a:defRPr>
            </a:lvl1pPr>
            <a:lvl2pPr marL="678323" indent="-268307"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762250" y="6378768"/>
            <a:ext cx="3619500" cy="430883"/>
          </a:xfrm>
          <a:prstGeom prst="rect">
            <a:avLst/>
          </a:prstGeom>
          <a:noFill/>
        </p:spPr>
        <p:txBody>
          <a:bodyPr wrap="square" lIns="76195" tIns="38098" rIns="76195" bIns="38098" rtlCol="0">
            <a:spAutoFit/>
          </a:bodyPr>
          <a:lstStyle/>
          <a:p>
            <a:pPr algn="ctr" defTabSz="1086576"/>
            <a:r>
              <a:rPr lang="de-DE" sz="2300" dirty="0" smtClean="0">
                <a:solidFill>
                  <a:srgbClr val="FFFFFF"/>
                </a:solidFill>
              </a:rPr>
              <a:t>Intel Confidential</a:t>
            </a:r>
            <a:endParaRPr lang="en-US" sz="2300" dirty="0">
              <a:solidFill>
                <a:srgbClr val="FFFFFF"/>
              </a:solidFill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670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Main Content Slide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402" y="1373468"/>
            <a:ext cx="6992153" cy="4525699"/>
          </a:xfrm>
          <a:prstGeom prst="rect">
            <a:avLst/>
          </a:prstGeom>
        </p:spPr>
        <p:txBody>
          <a:bodyPr lIns="76191" tIns="38096" rIns="76191" bIns="38096"/>
          <a:lstStyle>
            <a:lvl1pPr marL="0" indent="0">
              <a:buNone/>
              <a:defRPr>
                <a:solidFill>
                  <a:schemeClr val="tx1"/>
                </a:solidFill>
                <a:latin typeface="+mn-lt"/>
              </a:defRPr>
            </a:lvl1pPr>
            <a:lvl2pPr marL="678323" indent="-268307"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373313" y="6378768"/>
            <a:ext cx="3619500" cy="430883"/>
          </a:xfrm>
          <a:prstGeom prst="rect">
            <a:avLst/>
          </a:prstGeom>
          <a:noFill/>
        </p:spPr>
        <p:txBody>
          <a:bodyPr wrap="square" lIns="76195" tIns="38098" rIns="76195" bIns="38098" rtlCol="0">
            <a:spAutoFit/>
          </a:bodyPr>
          <a:lstStyle/>
          <a:p>
            <a:pPr algn="ctr" defTabSz="1086576"/>
            <a:r>
              <a:rPr lang="de-DE" sz="2300" dirty="0" smtClean="0">
                <a:solidFill>
                  <a:srgbClr val="FFFFFF"/>
                </a:solidFill>
              </a:rPr>
              <a:t>Intel Confidential</a:t>
            </a:r>
            <a:endParaRPr lang="en-US" sz="2300" dirty="0">
              <a:solidFill>
                <a:srgbClr val="FFFFFF"/>
              </a:solidFill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2737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ext only slid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373313" y="6378768"/>
            <a:ext cx="3619500" cy="430883"/>
          </a:xfrm>
          <a:prstGeom prst="rect">
            <a:avLst/>
          </a:prstGeom>
          <a:noFill/>
        </p:spPr>
        <p:txBody>
          <a:bodyPr wrap="square" lIns="76195" tIns="38098" rIns="76195" bIns="38098" rtlCol="0">
            <a:spAutoFit/>
          </a:bodyPr>
          <a:lstStyle/>
          <a:p>
            <a:pPr algn="ctr" defTabSz="1086576"/>
            <a:r>
              <a:rPr lang="de-DE" sz="2300" dirty="0" smtClean="0">
                <a:solidFill>
                  <a:srgbClr val="FFFFFF"/>
                </a:solidFill>
              </a:rPr>
              <a:t>Intel Confidential</a:t>
            </a:r>
            <a:endParaRPr lang="en-US" sz="2300" dirty="0">
              <a:solidFill>
                <a:srgbClr val="FFFFFF"/>
              </a:solidFill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4185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ction devider Slid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" y="2305993"/>
            <a:ext cx="6669888" cy="1939440"/>
            <a:chOff x="0" y="2411866"/>
            <a:chExt cx="8545396" cy="18635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5400000" flipV="1">
              <a:off x="7997331" y="3105627"/>
              <a:ext cx="928907" cy="167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11866"/>
              <a:ext cx="8376822" cy="1863594"/>
            </a:xfrm>
            <a:prstGeom prst="rect">
              <a:avLst/>
            </a:prstGeom>
            <a:effectLst/>
          </p:spPr>
        </p:pic>
      </p:grpSp>
      <p:sp>
        <p:nvSpPr>
          <p:cNvPr id="6" name="Content Placeholder 3"/>
          <p:cNvSpPr>
            <a:spLocks noGrp="1"/>
          </p:cNvSpPr>
          <p:nvPr>
            <p:ph sz="half" idx="4294967295"/>
          </p:nvPr>
        </p:nvSpPr>
        <p:spPr>
          <a:xfrm>
            <a:off x="226083" y="2569788"/>
            <a:ext cx="6086153" cy="652536"/>
          </a:xfrm>
          <a:prstGeom prst="rect">
            <a:avLst/>
          </a:prstGeom>
        </p:spPr>
        <p:txBody>
          <a:bodyPr lIns="76191" tIns="38096" rIns="76191" bIns="38096"/>
          <a:lstStyle>
            <a:lvl1pPr>
              <a:defRPr b="0">
                <a:latin typeface="+mn-lt"/>
              </a:defRPr>
            </a:lvl1pPr>
          </a:lstStyle>
          <a:p>
            <a:r>
              <a:rPr lang="en-US" sz="3700" b="1" dirty="0" smtClean="0"/>
              <a:t>CONTENT DIVIDER Text/Title</a:t>
            </a:r>
            <a:endParaRPr lang="en-US" sz="3700" b="1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4294967295"/>
          </p:nvPr>
        </p:nvSpPr>
        <p:spPr>
          <a:xfrm>
            <a:off x="538843" y="3659075"/>
            <a:ext cx="4579647" cy="652536"/>
          </a:xfrm>
          <a:prstGeom prst="rect">
            <a:avLst/>
          </a:prstGeom>
        </p:spPr>
        <p:txBody>
          <a:bodyPr lIns="76191" tIns="38096" rIns="76191" bIns="38096"/>
          <a:lstStyle>
            <a:lvl1pPr>
              <a:defRPr b="0">
                <a:latin typeface="+mn-lt"/>
              </a:defRPr>
            </a:lvl1pPr>
          </a:lstStyle>
          <a:p>
            <a:r>
              <a:rPr lang="en-US" dirty="0" smtClean="0"/>
              <a:t>SUBCONTENT TEXT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373313" y="6378768"/>
            <a:ext cx="3619500" cy="430883"/>
          </a:xfrm>
          <a:prstGeom prst="rect">
            <a:avLst/>
          </a:prstGeom>
          <a:noFill/>
        </p:spPr>
        <p:txBody>
          <a:bodyPr wrap="square" lIns="76195" tIns="38098" rIns="76195" bIns="38098" rtlCol="0">
            <a:spAutoFit/>
          </a:bodyPr>
          <a:lstStyle/>
          <a:p>
            <a:pPr algn="ctr" defTabSz="1086576"/>
            <a:r>
              <a:rPr lang="de-DE" sz="2300" dirty="0" smtClean="0">
                <a:solidFill>
                  <a:srgbClr val="FFFFFF"/>
                </a:solidFill>
              </a:rPr>
              <a:t>Intel Confidential</a:t>
            </a:r>
            <a:endParaRPr lang="en-US" sz="2300" dirty="0">
              <a:solidFill>
                <a:srgbClr val="FFFFFF"/>
              </a:solidFill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9135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38097" y="-1"/>
            <a:ext cx="9182099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373313" y="6378768"/>
            <a:ext cx="3619500" cy="430883"/>
          </a:xfrm>
          <a:prstGeom prst="rect">
            <a:avLst/>
          </a:prstGeom>
          <a:noFill/>
        </p:spPr>
        <p:txBody>
          <a:bodyPr wrap="square" lIns="76195" tIns="38098" rIns="76195" bIns="38098" rtlCol="0">
            <a:spAutoFit/>
          </a:bodyPr>
          <a:lstStyle/>
          <a:p>
            <a:pPr algn="ctr" defTabSz="1086576"/>
            <a:r>
              <a:rPr lang="de-DE" sz="2300" dirty="0" smtClean="0">
                <a:solidFill>
                  <a:srgbClr val="FFFFFF"/>
                </a:solidFill>
              </a:rPr>
              <a:t>Intel Confidential</a:t>
            </a:r>
            <a:endParaRPr lang="en-US" sz="23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722438" y="6469454"/>
            <a:ext cx="14517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68"/>
            <a:r>
              <a:rPr lang="en-US" sz="1200" smtClean="0">
                <a:solidFill>
                  <a:srgbClr val="FFFFFF"/>
                </a:solidFill>
              </a:rPr>
              <a:t>Document: 537037</a:t>
            </a:r>
          </a:p>
        </p:txBody>
      </p:sp>
    </p:spTree>
    <p:extLst>
      <p:ext uri="{BB962C8B-B14F-4D97-AF65-F5344CB8AC3E}">
        <p14:creationId xmlns:p14="http://schemas.microsoft.com/office/powerpoint/2010/main" val="2707388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29499"/>
            <a:ext cx="8229600" cy="1143000"/>
          </a:xfrm>
          <a:prstGeom prst="rect">
            <a:avLst/>
          </a:prstGeom>
        </p:spPr>
        <p:txBody>
          <a:bodyPr lIns="76191" tIns="38096" rIns="76191" bIns="38096" anchor="ctr"/>
          <a:lstStyle>
            <a:lvl1pPr algn="l"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4" y="6419853"/>
            <a:ext cx="663509" cy="438151"/>
          </a:xfrm>
          <a:prstGeom prst="rect">
            <a:avLst/>
          </a:prstGeom>
        </p:spPr>
        <p:txBody>
          <a:bodyPr lIns="108844" tIns="54423" rIns="108844" bIns="54423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marL="65311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30622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95933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61244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26555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91866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571771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5224882" algn="l" defTabSz="130622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761952"/>
            <a:fld id="{1B9E43C9-772F-438B-ADE0-F8493A8386F4}" type="slidenum">
              <a:rPr lang="en-US" smtClean="0">
                <a:solidFill>
                  <a:srgbClr val="FFFFFF"/>
                </a:solidFill>
              </a:rPr>
              <a:pPr defTabSz="76195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373313" y="6378768"/>
            <a:ext cx="3619500" cy="430883"/>
          </a:xfrm>
          <a:prstGeom prst="rect">
            <a:avLst/>
          </a:prstGeom>
          <a:noFill/>
        </p:spPr>
        <p:txBody>
          <a:bodyPr wrap="square" lIns="76195" tIns="38098" rIns="76195" bIns="38098" rtlCol="0">
            <a:spAutoFit/>
          </a:bodyPr>
          <a:lstStyle/>
          <a:p>
            <a:pPr algn="ctr" defTabSz="1086576"/>
            <a:r>
              <a:rPr lang="de-DE" sz="2300" dirty="0" smtClean="0">
                <a:solidFill>
                  <a:srgbClr val="FFFFFF"/>
                </a:solidFill>
              </a:rPr>
              <a:t>Intel Confidential</a:t>
            </a:r>
            <a:endParaRPr lang="en-US" sz="23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62" y="6356140"/>
            <a:ext cx="1098964" cy="43812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722438" y="6469454"/>
            <a:ext cx="14517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68"/>
            <a:r>
              <a:rPr lang="en-US" sz="1200" smtClean="0">
                <a:solidFill>
                  <a:srgbClr val="FFFFFF"/>
                </a:solidFill>
              </a:rPr>
              <a:t>Document: 537037</a:t>
            </a:r>
          </a:p>
        </p:txBody>
      </p:sp>
    </p:spTree>
    <p:extLst>
      <p:ext uri="{BB962C8B-B14F-4D97-AF65-F5344CB8AC3E}">
        <p14:creationId xmlns:p14="http://schemas.microsoft.com/office/powerpoint/2010/main" val="1311383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6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193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  <a:prstGeom prst="rect">
            <a:avLst/>
          </a:prstGeom>
        </p:spPr>
        <p:txBody>
          <a:bodyPr lIns="91438" tIns="45719" rIns="91438" bIns="45719"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6444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white">
          <a:xfrm>
            <a:off x="3" y="6248400"/>
            <a:ext cx="9140825" cy="609600"/>
          </a:xfrm>
          <a:prstGeom prst="rect">
            <a:avLst/>
          </a:prstGeom>
          <a:solidFill>
            <a:srgbClr val="0860A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268" eaLnBrk="0" hangingPunct="0">
              <a:defRPr/>
            </a:pPr>
            <a:endParaRPr lang="en-US" sz="1900">
              <a:solidFill>
                <a:srgbClr val="FFFFFF"/>
              </a:solidFill>
            </a:endParaRPr>
          </a:p>
        </p:txBody>
      </p:sp>
      <p:pic>
        <p:nvPicPr>
          <p:cNvPr id="5" name="Picture 8" descr="Intel_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3" y="6278569"/>
            <a:ext cx="811213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5" y="273050"/>
            <a:ext cx="8383587" cy="889000"/>
          </a:xfrm>
          <a:prstGeom prst="rect">
            <a:avLst/>
          </a:prstGeom>
        </p:spPr>
        <p:txBody>
          <a:bodyPr/>
          <a:lstStyle>
            <a:lvl1pPr>
              <a:defRPr>
                <a:latin typeface="Neo Sans Inte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5" y="1371600"/>
            <a:ext cx="8383587" cy="4572000"/>
          </a:xfrm>
          <a:prstGeom prst="rect">
            <a:avLst/>
          </a:prstGeom>
        </p:spPr>
        <p:txBody>
          <a:bodyPr/>
          <a:lstStyle>
            <a:lvl1pPr>
              <a:defRPr>
                <a:latin typeface="Neo Sans Intel" pitchFamily="34" charset="0"/>
              </a:defRPr>
            </a:lvl1pPr>
            <a:lvl2pPr>
              <a:defRPr>
                <a:latin typeface="Neo Sans Intel" pitchFamily="34" charset="0"/>
              </a:defRPr>
            </a:lvl2pPr>
            <a:lvl3pPr>
              <a:defRPr>
                <a:latin typeface="Neo Sans Intel" pitchFamily="34" charset="0"/>
              </a:defRPr>
            </a:lvl3pPr>
            <a:lvl4pPr>
              <a:defRPr>
                <a:latin typeface="Neo Sans Intel" pitchFamily="34" charset="0"/>
              </a:defRPr>
            </a:lvl4pPr>
            <a:lvl5pPr>
              <a:defRPr>
                <a:latin typeface="Neo Sans Inte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23927" y="6477000"/>
            <a:ext cx="1209675" cy="2413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800" b="1" smtClean="0">
                <a:solidFill>
                  <a:srgbClr val="FFFFFF"/>
                </a:solidFill>
                <a:latin typeface="Neo Sans Intel" pitchFamily="34" charset="0"/>
              </a:defRPr>
            </a:lvl1pPr>
          </a:lstStyle>
          <a:p>
            <a:pPr defTabSz="914268">
              <a:defRPr/>
            </a:pPr>
            <a:fld id="{6A5C078B-C8A5-400D-A8A8-36292A3AE4A3}" type="datetime1">
              <a:rPr lang="en-US"/>
              <a:pPr defTabSz="914268">
                <a:defRPr/>
              </a:pPr>
              <a:t>11/1/2014</a:t>
            </a:fld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63778" y="6477000"/>
            <a:ext cx="5280025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Neo Sans Intel" pitchFamily="34" charset="0"/>
              </a:defRPr>
            </a:lvl1pPr>
          </a:lstStyle>
          <a:p>
            <a:pPr defTabSz="914268">
              <a:defRPr/>
            </a:pPr>
            <a:r>
              <a:rPr lang="en-US" sz="1900">
                <a:solidFill>
                  <a:srgbClr val="FFFFFF"/>
                </a:solidFill>
              </a:rPr>
              <a:t>Intel Confidential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" y="6492881"/>
            <a:ext cx="557213" cy="365125"/>
          </a:xfrm>
          <a:prstGeom prst="rect">
            <a:avLst/>
          </a:prstGeom>
        </p:spPr>
        <p:txBody>
          <a:bodyPr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68">
              <a:defRPr/>
            </a:pPr>
            <a:fld id="{785CC6A0-45C3-4937-9C5B-4EDF2B47B03A}" type="slidenum">
              <a:rPr lang="en-US">
                <a:solidFill>
                  <a:srgbClr val="FFFFFF">
                    <a:tint val="75000"/>
                  </a:srgbClr>
                </a:solidFill>
              </a:rPr>
              <a:pPr defTabSz="914268">
                <a:defRPr/>
              </a:pPr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0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25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61020" y="569637"/>
            <a:ext cx="7772400" cy="1362075"/>
          </a:xfrm>
        </p:spPr>
        <p:txBody>
          <a:bodyPr anchor="b" anchorCtr="0">
            <a:normAutofit/>
          </a:bodyPr>
          <a:lstStyle>
            <a:lvl1pPr algn="l">
              <a:defRPr sz="3600" b="0" cap="none" baseline="0">
                <a:solidFill>
                  <a:schemeClr val="accent1"/>
                </a:solidFill>
                <a:latin typeface="Intel Clear Light" panose="020B04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36pt Light headline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1020" y="2111953"/>
            <a:ext cx="7772400" cy="15001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 baseline="0">
                <a:solidFill>
                  <a:schemeClr val="tx2"/>
                </a:solidFill>
                <a:latin typeface="Intel Clear" panose="020B0604020203020204" pitchFamily="34" charset="0"/>
                <a:cs typeface="Neo Sans Intel Medium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Medium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0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+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455612" y="1005840"/>
            <a:ext cx="8231188" cy="47548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accent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accent1"/>
              </a:solidFill>
              <a:latin typeface="+mn-lt"/>
              <a:cs typeface="Neo Sans Intel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 WILL YOU MAKE?</a:t>
            </a:r>
            <a:endParaRPr lang="en-US" sz="1000" dirty="0" smtClean="0">
              <a:solidFill>
                <a:schemeClr val="tx2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1802273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+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455612" y="1005840"/>
            <a:ext cx="3931920" cy="49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accent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accent1"/>
              </a:solidFill>
              <a:latin typeface="+mn-lt"/>
              <a:cs typeface="Neo Sans Intel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idx="12"/>
          </p:nvPr>
        </p:nvSpPr>
        <p:spPr>
          <a:xfrm>
            <a:off x="4754880" y="1005840"/>
            <a:ext cx="3931920" cy="4972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 WILL YOU MAKE?</a:t>
            </a:r>
            <a:endParaRPr lang="en-US" sz="1000" dirty="0" smtClean="0">
              <a:solidFill>
                <a:schemeClr val="tx2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58068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177" r="627" b="-1"/>
          <a:stretch/>
        </p:blipFill>
        <p:spPr>
          <a:xfrm>
            <a:off x="4" y="6289729"/>
            <a:ext cx="9143992" cy="5682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nt_lookins_hrz_rgb_blu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92" y="6432913"/>
            <a:ext cx="366547" cy="240031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008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86800" y="6445850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accent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accent1"/>
              </a:solidFill>
              <a:latin typeface="+mn-lt"/>
              <a:cs typeface="Neo Sans Intel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686800" y="6431644"/>
            <a:ext cx="0" cy="238125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0" y="6611779"/>
            <a:ext cx="7834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tx2"/>
                </a:solidFill>
                <a:latin typeface="Intel Clear" panose="020B0604020203020204" pitchFamily="34" charset="0"/>
                <a:cs typeface="Neo Sans Intel"/>
              </a:rPr>
              <a:t> WILL YOU MAKE?</a:t>
            </a:r>
            <a:endParaRPr lang="en-US" sz="1000" dirty="0" smtClean="0">
              <a:solidFill>
                <a:schemeClr val="tx2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323606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nk.png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r="730" b="1369"/>
          <a:stretch/>
        </p:blipFill>
        <p:spPr>
          <a:xfrm>
            <a:off x="0" y="6289729"/>
            <a:ext cx="9144000" cy="5682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258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5840"/>
            <a:ext cx="8229600" cy="50159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18pt Regular Big Bullet One</a:t>
            </a:r>
          </a:p>
          <a:p>
            <a:pPr lvl="2"/>
            <a:r>
              <a:rPr lang="en-US" dirty="0" smtClean="0"/>
              <a:t>Sub-bullet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897" y="6664637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schemeClr val="bg1"/>
                </a:solidFill>
                <a:latin typeface="+mn-lt"/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schemeClr val="bg1"/>
              </a:solidFill>
              <a:latin typeface="+mn-lt"/>
              <a:cs typeface="Neo Sans Int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11779"/>
            <a:ext cx="783640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+mn-lt"/>
                <a:cs typeface="Neo Sans Intel"/>
              </a:rPr>
              <a:t>WHAT</a:t>
            </a:r>
            <a:r>
              <a:rPr lang="en-US" sz="1000" baseline="0" dirty="0" smtClean="0">
                <a:solidFill>
                  <a:schemeClr val="bg1"/>
                </a:solidFill>
                <a:latin typeface="+mn-lt"/>
                <a:cs typeface="Neo Sans Intel"/>
              </a:rPr>
              <a:t> WILL YOU MAKE?</a:t>
            </a:r>
            <a:endParaRPr lang="en-US" sz="1000" dirty="0" smtClean="0">
              <a:solidFill>
                <a:schemeClr val="bg1"/>
              </a:solidFill>
              <a:latin typeface="+mn-lt"/>
              <a:cs typeface="Neo Sans Inte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60" y="6461536"/>
            <a:ext cx="970367" cy="2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4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90" r:id="rId2"/>
    <p:sldLayoutId id="2147483691" r:id="rId3"/>
    <p:sldLayoutId id="2147483692" r:id="rId4"/>
    <p:sldLayoutId id="2147483693" r:id="rId5"/>
    <p:sldLayoutId id="2147483699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  <p:sldLayoutId id="2147483702" r:id="rId14"/>
    <p:sldLayoutId id="2147483703" r:id="rId15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Arial"/>
        <a:buNone/>
        <a:defRPr sz="2000" b="0" kern="1200">
          <a:solidFill>
            <a:srgbClr val="0071C5"/>
          </a:solidFill>
          <a:latin typeface="Intel Clear" panose="020B0604020203020204" pitchFamily="34" charset="0"/>
          <a:ea typeface="+mn-ea"/>
          <a:cs typeface="Neo Sans Intel"/>
        </a:defRPr>
      </a:lvl1pPr>
      <a:lvl2pPr marL="225425" indent="-225425" algn="l" defTabSz="457200" rtl="0" eaLnBrk="1" latinLnBrk="0" hangingPunct="1">
        <a:spcBef>
          <a:spcPts val="8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Intel Clear" panose="020B0604020203020204" pitchFamily="34" charset="0"/>
          <a:ea typeface="+mn-ea"/>
          <a:cs typeface="Neo Sans Intel Medium"/>
        </a:defRPr>
      </a:lvl2pPr>
      <a:lvl3pPr marL="571500" indent="-228600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3pPr>
      <a:lvl4pPr marL="914400" indent="-231775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4pPr>
      <a:lvl5pPr marL="1255713" indent="-230188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nk.png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r="730" b="1369"/>
          <a:stretch/>
        </p:blipFill>
        <p:spPr>
          <a:xfrm>
            <a:off x="0" y="6289729"/>
            <a:ext cx="9144000" cy="5682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31620"/>
            <a:ext cx="8229600" cy="64258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5840"/>
            <a:ext cx="8229600" cy="50159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18pt Regular Big Bullet One</a:t>
            </a:r>
          </a:p>
          <a:p>
            <a:pPr lvl="2"/>
            <a:r>
              <a:rPr lang="en-US" dirty="0" smtClean="0"/>
              <a:t>Sub-bullet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897" y="6664637"/>
            <a:ext cx="366630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fld id="{D19A39BE-1E39-41C9-8BF2-F39A0C59FCAE}" type="slidenum">
              <a:rPr lang="en-US" sz="900" smtClean="0">
                <a:solidFill>
                  <a:prstClr val="white"/>
                </a:solidFill>
                <a:cs typeface="Neo Sans Intel"/>
              </a:rPr>
              <a:pPr algn="ctr"/>
              <a:t>‹#›</a:t>
            </a:fld>
            <a:endParaRPr lang="en-US" sz="900" dirty="0" smtClean="0">
              <a:solidFill>
                <a:prstClr val="white"/>
              </a:solidFill>
              <a:cs typeface="Neo Sans Int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11779"/>
            <a:ext cx="783640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 smtClean="0">
                <a:solidFill>
                  <a:prstClr val="white"/>
                </a:solidFill>
                <a:cs typeface="Neo Sans Intel"/>
              </a:rPr>
              <a:t>WHAT WILL YOU MAKE?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60" y="6461536"/>
            <a:ext cx="970367" cy="2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9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Arial"/>
        <a:buNone/>
        <a:defRPr sz="2000" b="0" kern="1200">
          <a:solidFill>
            <a:srgbClr val="0071C5"/>
          </a:solidFill>
          <a:latin typeface="Intel Clear" panose="020B0604020203020204" pitchFamily="34" charset="0"/>
          <a:ea typeface="+mn-ea"/>
          <a:cs typeface="Neo Sans Intel"/>
        </a:defRPr>
      </a:lvl1pPr>
      <a:lvl2pPr marL="225425" indent="-225425" algn="l" defTabSz="457200" rtl="0" eaLnBrk="1" latinLnBrk="0" hangingPunct="1">
        <a:spcBef>
          <a:spcPts val="800"/>
        </a:spcBef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Intel Clear" panose="020B0604020203020204" pitchFamily="34" charset="0"/>
          <a:ea typeface="+mn-ea"/>
          <a:cs typeface="Neo Sans Intel Medium"/>
        </a:defRPr>
      </a:lvl2pPr>
      <a:lvl3pPr marL="571500" indent="-228600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3pPr>
      <a:lvl4pPr marL="914400" indent="-231775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4pPr>
      <a:lvl5pPr marL="1255713" indent="-230188" algn="l" defTabSz="457200" rtl="0" eaLnBrk="1" latinLnBrk="0" hangingPunct="1"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Intel Clear" panose="020B0604020203020204" pitchFamily="34" charset="0"/>
          <a:ea typeface="+mn-ea"/>
          <a:cs typeface="Neo Sans Int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365126" y="381006"/>
            <a:ext cx="84105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9508" tIns="54757" rIns="109508" bIns="54757" anchor="ctr" anchorCtr="1"/>
          <a:lstStyle/>
          <a:p>
            <a:pPr defTabSz="7619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9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2794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544169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1088338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1632506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2176676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268307" indent="-26830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31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78323" indent="-26830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7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cs typeface="+mn-cs"/>
        </a:defRPr>
      </a:lvl2pPr>
      <a:lvl3pPr marL="1088338" indent="-268307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cs typeface="+mn-cs"/>
        </a:defRPr>
      </a:lvl3pPr>
      <a:lvl4pPr marL="1645734" indent="-285312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2055747" indent="-27397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2599918" indent="-27397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3144085" indent="-27397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3688254" indent="-27397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4232422" indent="-27397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69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38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06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676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844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013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181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350" algn="l" defTabSz="108833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ies.intel.com/docs/DOC-22226" TargetMode="External"/><Relationship Id="rId13" Type="http://schemas.openxmlformats.org/officeDocument/2006/relationships/image" Target="../media/image37.png"/><Relationship Id="rId3" Type="http://schemas.openxmlformats.org/officeDocument/2006/relationships/hyperlink" Target="http://www.intel.com/support/galileo/howtovideos.htm" TargetMode="External"/><Relationship Id="rId7" Type="http://schemas.openxmlformats.org/officeDocument/2006/relationships/hyperlink" Target="https://communities.intel.com/docs/DOC-22475" TargetMode="External"/><Relationship Id="rId12" Type="http://schemas.openxmlformats.org/officeDocument/2006/relationships/image" Target="../media/image36.png"/><Relationship Id="rId2" Type="http://schemas.openxmlformats.org/officeDocument/2006/relationships/hyperlink" Target="http://www.intel.com/support/galile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ies.intel.com/docs/DOC-21835" TargetMode="External"/><Relationship Id="rId11" Type="http://schemas.openxmlformats.org/officeDocument/2006/relationships/image" Target="../media/image22.jpeg"/><Relationship Id="rId5" Type="http://schemas.openxmlformats.org/officeDocument/2006/relationships/hyperlink" Target="https://communities.intel.com/community/makers/documentation/galileodocuments" TargetMode="External"/><Relationship Id="rId10" Type="http://schemas.openxmlformats.org/officeDocument/2006/relationships/hyperlink" Target="http://www.cooking-hacks.com/documentation/tutorials/intel-galileo-tutorial-using-arduino-and-raspberry-pi-shields-modules-boards" TargetMode="External"/><Relationship Id="rId4" Type="http://schemas.openxmlformats.org/officeDocument/2006/relationships/hyperlink" Target="https://communities.intel.com/community/makers" TargetMode="External"/><Relationship Id="rId9" Type="http://schemas.openxmlformats.org/officeDocument/2006/relationships/hyperlink" Target="https://learn.sparkfun.com/tutorials/galileo-getting-started-guid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akezine.com/2013/10/03/10-great-intel-galileo-featur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9853" y="197224"/>
            <a:ext cx="8229600" cy="762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Hardware </a:t>
            </a:r>
            <a:r>
              <a:rPr lang="en-US" sz="4000" b="1" dirty="0" err="1" smtClean="0"/>
              <a:t>Hackathon</a:t>
            </a:r>
            <a:r>
              <a:rPr lang="en-US" sz="4000" b="1" dirty="0"/>
              <a:t>	</a:t>
            </a:r>
            <a:endParaRPr lang="en-US" sz="4000" b="1" dirty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79853" y="1149328"/>
            <a:ext cx="7492548" cy="8926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1400" b="0" kern="1200" baseline="0">
                <a:solidFill>
                  <a:schemeClr val="accent4"/>
                </a:solidFill>
                <a:latin typeface="Intel Clear" panose="020B0604020203020204" pitchFamily="34" charset="0"/>
                <a:ea typeface="+mn-ea"/>
                <a:cs typeface="Neo Sans Intel Medium"/>
              </a:defRPr>
            </a:lvl1pPr>
            <a:lvl2pPr marL="457200" indent="0" algn="ctr" defTabSz="457200" rtl="0" eaLnBrk="1" latinLnBrk="0" hangingPunct="1">
              <a:spcBef>
                <a:spcPts val="8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Intel Clear" panose="020B0604020203020204" pitchFamily="34" charset="0"/>
                <a:ea typeface="+mn-ea"/>
                <a:cs typeface="Neo Sans Intel Medium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Intel Clear" panose="020B0604020203020204" pitchFamily="34" charset="0"/>
                <a:ea typeface="+mn-ea"/>
                <a:cs typeface="Neo Sans Intel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Intel Clear" panose="020B0604020203020204" pitchFamily="34" charset="0"/>
                <a:ea typeface="+mn-ea"/>
                <a:cs typeface="Neo Sans Intel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Intel Clear" panose="020B0604020203020204" pitchFamily="34" charset="0"/>
                <a:ea typeface="+mn-ea"/>
                <a:cs typeface="Neo Sans Inte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dirty="0" smtClean="0">
                <a:solidFill>
                  <a:srgbClr val="FFDA00"/>
                </a:solidFill>
              </a:rPr>
              <a:t>DCU Innovation Campus – 1</a:t>
            </a:r>
            <a:r>
              <a:rPr lang="en-US" sz="2400" baseline="30000" dirty="0" smtClean="0">
                <a:solidFill>
                  <a:srgbClr val="FFDA00"/>
                </a:solidFill>
              </a:rPr>
              <a:t>st</a:t>
            </a:r>
            <a:r>
              <a:rPr lang="en-US" sz="2400" dirty="0" smtClean="0">
                <a:solidFill>
                  <a:srgbClr val="FFDA00"/>
                </a:solidFill>
              </a:rPr>
              <a:t> November 2014 </a:t>
            </a:r>
            <a:endParaRPr lang="en-US" sz="2400" dirty="0" smtClean="0">
              <a:solidFill>
                <a:srgbClr val="FFDA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9853" y="2696366"/>
            <a:ext cx="3592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Galileo Workshop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088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29503"/>
            <a:ext cx="8229600" cy="751289"/>
          </a:xfrm>
        </p:spPr>
        <p:txBody>
          <a:bodyPr/>
          <a:lstStyle/>
          <a:p>
            <a:r>
              <a:rPr lang="en-US" sz="2800" b="0" dirty="0"/>
              <a:t>Intel® Quark </a:t>
            </a:r>
            <a:r>
              <a:rPr lang="en-US" sz="2800" b="0" dirty="0" err="1"/>
              <a:t>SoC</a:t>
            </a:r>
            <a:r>
              <a:rPr lang="en-US" sz="2800" b="0" dirty="0"/>
              <a:t> X1000 - Pentium compatible ISA</a:t>
            </a:r>
            <a:endParaRPr lang="en-GB" sz="2800" b="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2132" y="1490822"/>
            <a:ext cx="2854497" cy="2000536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indent="-228633" defTabSz="914268">
              <a:buFontTx/>
              <a:buChar char="-"/>
            </a:pPr>
            <a:r>
              <a:rPr lang="en-IE" sz="1100" b="1" dirty="0">
                <a:solidFill>
                  <a:srgbClr val="FFFFFF"/>
                </a:solidFill>
                <a:cs typeface="Calibri" pitchFamily="34" charset="0"/>
              </a:rPr>
              <a:t>Processor </a:t>
            </a:r>
            <a:r>
              <a:rPr lang="en-IE" sz="1100" b="1" dirty="0" err="1">
                <a:solidFill>
                  <a:srgbClr val="FFFFFF"/>
                </a:solidFill>
                <a:cs typeface="Calibri" pitchFamily="34" charset="0"/>
              </a:rPr>
              <a:t>UnCore</a:t>
            </a:r>
            <a:endParaRPr lang="en-IE" sz="1100" b="1" dirty="0">
              <a:solidFill>
                <a:srgbClr val="FFFFFF"/>
              </a:solidFill>
              <a:cs typeface="Calibri" pitchFamily="34" charset="0"/>
            </a:endParaRPr>
          </a:p>
          <a:p>
            <a:pPr marL="399873" lvl="1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DDR3 memory controller</a:t>
            </a:r>
          </a:p>
          <a:p>
            <a:pPr marL="857005" lvl="2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Up to 2GB @ 800MTs</a:t>
            </a:r>
          </a:p>
          <a:p>
            <a:pPr marL="857005" lvl="2" indent="-171372" defTabSz="914268">
              <a:buFontTx/>
              <a:buChar char="-"/>
            </a:pP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ECC-On-Chip  (X1010/X1020</a:t>
            </a: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)</a:t>
            </a:r>
          </a:p>
          <a:p>
            <a:pPr marL="399873" lvl="1" indent="-171372" defTabSz="914268">
              <a:buFontTx/>
              <a:buChar char="-"/>
            </a:pP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Embedded </a:t>
            </a: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512KB SRAM</a:t>
            </a:r>
          </a:p>
          <a:p>
            <a:pPr marL="399873" lvl="1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Legacy Block </a:t>
            </a:r>
          </a:p>
          <a:p>
            <a:pPr marL="857005" lvl="2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PC compatible IO ports, APICs, etc.</a:t>
            </a:r>
          </a:p>
          <a:p>
            <a:pPr marL="857005" lvl="2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20MHz </a:t>
            </a: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Legacy SPI </a:t>
            </a: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for boot code</a:t>
            </a:r>
          </a:p>
          <a:p>
            <a:pPr marL="399873" lvl="1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Low cost 5-pin JTAG Port</a:t>
            </a:r>
          </a:p>
        </p:txBody>
      </p:sp>
      <p:sp>
        <p:nvSpPr>
          <p:cNvPr id="7" name="Rectangle 6"/>
          <p:cNvSpPr/>
          <p:nvPr/>
        </p:nvSpPr>
        <p:spPr>
          <a:xfrm>
            <a:off x="458588" y="4187965"/>
            <a:ext cx="2854497" cy="2339090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buFontTx/>
              <a:buChar char="-"/>
            </a:pPr>
            <a:r>
              <a:rPr lang="en-IE" sz="1400" b="1" dirty="0">
                <a:solidFill>
                  <a:srgbClr val="FFFFFF"/>
                </a:solidFill>
                <a:cs typeface="Calibri" pitchFamily="34" charset="0"/>
              </a:rPr>
              <a:t>Industry Standard I/O Hardware</a:t>
            </a:r>
          </a:p>
          <a:p>
            <a:pPr marL="399843" indent="-171372" defTabSz="914268"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2  - x1 PCIe</a:t>
            </a: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 Gen 2</a:t>
            </a:r>
            <a:r>
              <a:rPr lang="en-IE" sz="1200" dirty="0" smtClean="0">
                <a:solidFill>
                  <a:srgbClr val="FFFFFF"/>
                </a:solidFill>
                <a:cs typeface="Calibri" pitchFamily="34" charset="0"/>
              </a:rPr>
              <a:t>** </a:t>
            </a:r>
            <a:endParaRPr lang="en-IE" sz="1200" dirty="0">
              <a:solidFill>
                <a:srgbClr val="FFFFFF"/>
              </a:solidFill>
              <a:cs typeface="Calibri" pitchFamily="34" charset="0"/>
            </a:endParaRPr>
          </a:p>
          <a:p>
            <a:pPr marL="399843" indent="-171372" defTabSz="914268"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2 - 10/100Mb </a:t>
            </a:r>
            <a:r>
              <a:rPr lang="en-IE" sz="1200" dirty="0" smtClean="0">
                <a:solidFill>
                  <a:srgbClr val="FFFFFF"/>
                </a:solidFill>
                <a:cs typeface="Calibri" pitchFamily="34" charset="0"/>
              </a:rPr>
              <a:t>Ethernet* </a:t>
            </a: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MACs</a:t>
            </a:r>
          </a:p>
          <a:p>
            <a:pPr marL="399843" indent="-171372" defTabSz="914268"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2 - USB2 host ports (EHCI, OHCI)</a:t>
            </a:r>
          </a:p>
          <a:p>
            <a:pPr marL="399843" indent="-171372" defTabSz="914268"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2  - HS UART controller</a:t>
            </a:r>
          </a:p>
          <a:p>
            <a:pPr marL="399843" indent="-171372" defTabSz="914268"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2 – 50MHz SPI ports for peripherals</a:t>
            </a:r>
          </a:p>
          <a:p>
            <a:pPr marL="399843" indent="-171372" defTabSz="914268"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1 – USB2 HS Device port</a:t>
            </a:r>
          </a:p>
          <a:p>
            <a:pPr marL="399843" indent="-171372" defTabSz="914268"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1 -  SD/SDIO/eMMC interface</a:t>
            </a:r>
          </a:p>
          <a:p>
            <a:pPr marL="399843" indent="-171372" defTabSz="914268"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1 – I2C/GPIO Host controller</a:t>
            </a:r>
          </a:p>
          <a:p>
            <a:pPr marL="399843" indent="-171372" defTabSz="914268"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16 - GPIOs w/ programmable interrupts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61121" y="741407"/>
            <a:ext cx="2858908" cy="2816143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spcBef>
                <a:spcPts val="600"/>
              </a:spcBef>
              <a:buFontTx/>
              <a:buChar char="-"/>
            </a:pPr>
            <a:r>
              <a:rPr lang="en-IE" sz="1200" b="1" dirty="0">
                <a:solidFill>
                  <a:srgbClr val="FFFFFF"/>
                </a:solidFill>
                <a:cs typeface="Calibri" pitchFamily="34" charset="0"/>
              </a:rPr>
              <a:t>Industry Standard Software Support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Standard Compiler </a:t>
            </a:r>
            <a:r>
              <a:rPr lang="en-IE" sz="1200" dirty="0" smtClean="0">
                <a:solidFill>
                  <a:srgbClr val="FFFFFF"/>
                </a:solidFill>
                <a:cs typeface="Calibri" pitchFamily="34" charset="0"/>
              </a:rPr>
              <a:t>Support (ICC/GCC)</a:t>
            </a:r>
            <a:endParaRPr lang="en-IE" sz="1200" dirty="0">
              <a:solidFill>
                <a:srgbClr val="FFFFFF"/>
              </a:solidFill>
              <a:cs typeface="Calibri" pitchFamily="34" charset="0"/>
            </a:endParaRP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Pentium ISA Compatibility (.586)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Runs unmodified </a:t>
            </a:r>
            <a:r>
              <a:rPr lang="en-IE" sz="1200" dirty="0" smtClean="0">
                <a:solidFill>
                  <a:srgbClr val="FFFFFF"/>
                </a:solidFill>
                <a:cs typeface="Calibri" pitchFamily="34" charset="0"/>
              </a:rPr>
              <a:t>Linux* </a:t>
            </a: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Kernels (</a:t>
            </a:r>
            <a:r>
              <a:rPr lang="en-IE" sz="1200" dirty="0" smtClean="0">
                <a:solidFill>
                  <a:srgbClr val="FFFFFF"/>
                </a:solidFill>
                <a:cs typeface="Calibri" pitchFamily="34" charset="0"/>
              </a:rPr>
              <a:t>v3.8)</a:t>
            </a:r>
            <a:endParaRPr lang="en-IE" sz="1200" dirty="0">
              <a:solidFill>
                <a:srgbClr val="FFFFFF"/>
              </a:solidFill>
              <a:cs typeface="Calibri" pitchFamily="34" charset="0"/>
            </a:endParaRP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Yocto based distribution</a:t>
            </a:r>
            <a:endParaRPr lang="fr-FR" sz="1200" dirty="0">
              <a:solidFill>
                <a:srgbClr val="FFFFFF"/>
              </a:solidFill>
              <a:cs typeface="Calibri" pitchFamily="34" charset="0"/>
            </a:endParaRP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Validated w WR IDP 2.0 (Linux &amp; VxWorks)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Open Source UEFI EDK II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GRUB boot loader support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Open OCD Debugging </a:t>
            </a:r>
            <a:r>
              <a:rPr lang="en-IE" sz="1500" dirty="0">
                <a:solidFill>
                  <a:srgbClr val="FFFFFF"/>
                </a:solidFill>
                <a:cs typeface="Calibri" pitchFamily="34" charset="0"/>
              </a:rPr>
              <a:t>support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Compliant with PCIe, USB, ACPI standards</a:t>
            </a:r>
          </a:p>
        </p:txBody>
      </p:sp>
      <p:sp>
        <p:nvSpPr>
          <p:cNvPr id="9" name="Rectangle 8"/>
          <p:cNvSpPr/>
          <p:nvPr/>
        </p:nvSpPr>
        <p:spPr>
          <a:xfrm>
            <a:off x="3381704" y="5076511"/>
            <a:ext cx="2380597" cy="1446538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spcBef>
                <a:spcPts val="600"/>
              </a:spcBef>
              <a:buFontTx/>
              <a:buChar char="-"/>
            </a:pPr>
            <a:r>
              <a:rPr lang="en-IE" sz="1100" b="1" dirty="0">
                <a:solidFill>
                  <a:srgbClr val="FFFFFF"/>
                </a:solidFill>
                <a:cs typeface="Calibri" pitchFamily="34" charset="0"/>
              </a:rPr>
              <a:t>Thermals 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TDP: 2W (VR dependent)</a:t>
            </a:r>
            <a:endParaRPr lang="en-IE" sz="1100" dirty="0">
              <a:solidFill>
                <a:srgbClr val="FFFFFF"/>
              </a:solidFill>
              <a:cs typeface="Calibri" pitchFamily="34" charset="0"/>
            </a:endParaRP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 err="1">
                <a:solidFill>
                  <a:srgbClr val="FFFFFF"/>
                </a:solidFill>
                <a:cs typeface="Calibri" pitchFamily="34" charset="0"/>
              </a:rPr>
              <a:t>Tj</a:t>
            </a: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 = 110°C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Commercial </a:t>
            </a: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Temp (WW46)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Ext </a:t>
            </a: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temp -40 to +85°C (Q1’14)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Programmable Thermal sensor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2132" y="684438"/>
            <a:ext cx="2854497" cy="600152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indent="-228633" defTabSz="914268">
              <a:buFontTx/>
              <a:buChar char="-"/>
            </a:pPr>
            <a:r>
              <a:rPr lang="en-IE" sz="1100" b="1" dirty="0">
                <a:solidFill>
                  <a:srgbClr val="FFFFFF"/>
                </a:solidFill>
                <a:cs typeface="Calibri" pitchFamily="34" charset="0"/>
              </a:rPr>
              <a:t>Processor Core</a:t>
            </a:r>
          </a:p>
          <a:p>
            <a:pPr marL="399873" lvl="1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Single Quark CPU Core, Single Thread</a:t>
            </a:r>
          </a:p>
          <a:p>
            <a:pPr marL="857005" lvl="2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32 bit, x86, @ </a:t>
            </a:r>
            <a:r>
              <a:rPr lang="en-IE" sz="1100" dirty="0" smtClean="0">
                <a:solidFill>
                  <a:srgbClr val="FFFFFF"/>
                </a:solidFill>
                <a:cs typeface="Calibri" pitchFamily="34" charset="0"/>
              </a:rPr>
              <a:t>400MHz</a:t>
            </a:r>
            <a:endParaRPr lang="en-IE" sz="110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1120" y="5369470"/>
            <a:ext cx="2854497" cy="1015651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spcBef>
                <a:spcPts val="600"/>
              </a:spcBef>
              <a:buFontTx/>
              <a:buChar char="-"/>
            </a:pPr>
            <a:r>
              <a:rPr lang="en-IE" sz="1200" b="1" dirty="0">
                <a:solidFill>
                  <a:srgbClr val="FFFFFF"/>
                </a:solidFill>
                <a:cs typeface="Calibri" pitchFamily="34" charset="0"/>
              </a:rPr>
              <a:t>Electricals: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de-DE" sz="1200" dirty="0">
                <a:solidFill>
                  <a:srgbClr val="FFFFFF"/>
                </a:solidFill>
              </a:rPr>
              <a:t>Single xtal for internal/external clocks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Enabled Single </a:t>
            </a:r>
            <a:r>
              <a:rPr lang="en-IE" sz="1200" dirty="0" err="1">
                <a:solidFill>
                  <a:srgbClr val="FFFFFF"/>
                </a:solidFill>
                <a:cs typeface="Calibri" pitchFamily="34" charset="0"/>
              </a:rPr>
              <a:t>std</a:t>
            </a: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 external VR solution</a:t>
            </a:r>
          </a:p>
        </p:txBody>
      </p:sp>
      <p:pic>
        <p:nvPicPr>
          <p:cNvPr id="12" name="Picture 11" descr="QuarkCrop.jp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704" y="880792"/>
            <a:ext cx="2380597" cy="29104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23440" y="6406218"/>
            <a:ext cx="2151547" cy="25391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defTabSz="914268"/>
            <a:r>
              <a:rPr lang="en-US" sz="1050" dirty="0" smtClean="0">
                <a:solidFill>
                  <a:srgbClr val="FFFFFF"/>
                </a:solidFill>
              </a:rPr>
              <a:t>** PCIe </a:t>
            </a:r>
            <a:r>
              <a:rPr lang="en-US" sz="1050" dirty="0">
                <a:solidFill>
                  <a:srgbClr val="FFFFFF"/>
                </a:solidFill>
              </a:rPr>
              <a:t>Gen1 speed to save power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81704" y="3857038"/>
            <a:ext cx="2380597" cy="938706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spcBef>
                <a:spcPct val="0"/>
              </a:spcBef>
              <a:buFontTx/>
              <a:buChar char="-"/>
            </a:pPr>
            <a:r>
              <a:rPr lang="en-IE" sz="1100" b="1" dirty="0">
                <a:solidFill>
                  <a:srgbClr val="FFFFFF"/>
                </a:solidFill>
                <a:cs typeface="Calibri" pitchFamily="34" charset="0"/>
              </a:rPr>
              <a:t>Physical </a:t>
            </a:r>
          </a:p>
          <a:p>
            <a:pPr marL="628506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Package size 15x15mm</a:t>
            </a:r>
          </a:p>
          <a:p>
            <a:pPr marL="628506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393 Pin, FC BGA bare die</a:t>
            </a:r>
          </a:p>
          <a:p>
            <a:pPr marL="628506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0.593 Ball Pitch</a:t>
            </a:r>
          </a:p>
          <a:p>
            <a:pPr marL="628506" lvl="1" indent="-171372" defTabSz="914268">
              <a:spcBef>
                <a:spcPct val="0"/>
              </a:spcBef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Enables FR4 SFF Board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61120" y="3744741"/>
            <a:ext cx="2854497" cy="1569648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spcBef>
                <a:spcPts val="600"/>
              </a:spcBef>
              <a:buFontTx/>
              <a:buChar char="-"/>
            </a:pPr>
            <a:r>
              <a:rPr lang="en-IE" sz="1200" b="1" dirty="0">
                <a:solidFill>
                  <a:srgbClr val="FFFFFF"/>
                </a:solidFill>
                <a:cs typeface="Calibri" pitchFamily="34" charset="0"/>
              </a:rPr>
              <a:t>Security</a:t>
            </a:r>
          </a:p>
          <a:p>
            <a:pPr marL="399843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Secure Boot Technology Option (X1020)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Supervisory Mode Execution Protection 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Secure Recovery for UEFI FW</a:t>
            </a:r>
          </a:p>
          <a:p>
            <a:pPr marL="399843" lvl="1" indent="-171372" defTabSz="914268">
              <a:spcBef>
                <a:spcPct val="0"/>
              </a:spcBef>
              <a:buFontTx/>
              <a:buChar char="-"/>
            </a:pPr>
            <a:r>
              <a:rPr lang="en-IE" sz="1200" dirty="0">
                <a:solidFill>
                  <a:srgbClr val="FFFFFF"/>
                </a:solidFill>
                <a:cs typeface="Calibri" pitchFamily="34" charset="0"/>
              </a:rPr>
              <a:t>Secure Remote Upgrade w/ WR IDP 2.0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3406" y="3566109"/>
            <a:ext cx="2854497" cy="430875"/>
          </a:xfrm>
          <a:prstGeom prst="rect">
            <a:avLst/>
          </a:prstGeom>
          <a:solidFill>
            <a:srgbClr val="0070C0"/>
          </a:solidFill>
        </p:spPr>
        <p:txBody>
          <a:bodyPr wrap="square" lIns="91426" tIns="45714" rIns="91426" bIns="45714">
            <a:spAutoFit/>
          </a:bodyPr>
          <a:lstStyle/>
          <a:p>
            <a:pPr marL="171372" indent="-171372" defTabSz="914268">
              <a:buFontTx/>
              <a:buChar char="-"/>
            </a:pPr>
            <a:r>
              <a:rPr lang="en-IE" sz="1100" b="1" dirty="0">
                <a:solidFill>
                  <a:srgbClr val="FFFFFF"/>
                </a:solidFill>
                <a:cs typeface="Calibri" pitchFamily="34" charset="0"/>
              </a:rPr>
              <a:t>Open Hardware Architecture</a:t>
            </a:r>
          </a:p>
          <a:p>
            <a:pPr marL="399873" lvl="1" indent="-171372" defTabSz="914268">
              <a:buFontTx/>
              <a:buChar char="-"/>
            </a:pPr>
            <a:r>
              <a:rPr lang="en-IE" sz="1100" dirty="0">
                <a:solidFill>
                  <a:srgbClr val="FFFFFF"/>
                </a:solidFill>
                <a:cs typeface="Calibri" pitchFamily="34" charset="0"/>
              </a:rPr>
              <a:t>AMBA Bus fabric = Flexible Silicon IP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07400" y="6381835"/>
            <a:ext cx="29052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68"/>
            <a:r>
              <a:rPr lang="en-US" sz="1000" dirty="0" smtClean="0">
                <a:solidFill>
                  <a:srgbClr val="FFFFFF"/>
                </a:solidFill>
              </a:rPr>
              <a:t>*Other names and brands may be claimed as the property of others.</a:t>
            </a:r>
          </a:p>
        </p:txBody>
      </p:sp>
    </p:spTree>
    <p:extLst>
      <p:ext uri="{BB962C8B-B14F-4D97-AF65-F5344CB8AC3E}">
        <p14:creationId xmlns:p14="http://schemas.microsoft.com/office/powerpoint/2010/main" val="116583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Familiar Arduino IDE with example </a:t>
            </a:r>
            <a:r>
              <a:rPr lang="en-US" sz="2400" u="sng" dirty="0" smtClean="0"/>
              <a:t>sketches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Software Compatibility</a:t>
            </a:r>
            <a:endParaRPr lang="en-US" dirty="0"/>
          </a:p>
        </p:txBody>
      </p:sp>
      <p:pic>
        <p:nvPicPr>
          <p:cNvPr id="4" name="Picture 3" descr="C:\Users\tcooper1\Documents\Temp\51363844ce395f9922000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395" y="2246317"/>
            <a:ext cx="3188046" cy="338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8" y="2419670"/>
            <a:ext cx="3272708" cy="3042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3237471" y="3274541"/>
            <a:ext cx="2421924" cy="0"/>
          </a:xfrm>
          <a:prstGeom prst="straightConnector1">
            <a:avLst/>
          </a:prstGeom>
          <a:ln w="19050" cap="rnd">
            <a:solidFill>
              <a:schemeClr val="tx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2816" y="3009790"/>
            <a:ext cx="203657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E" sz="1600" b="1" dirty="0" smtClean="0">
                <a:latin typeface="+mn-lt"/>
              </a:rPr>
              <a:t>Load Sketch </a:t>
            </a:r>
            <a:r>
              <a:rPr lang="en-IE" sz="1600" b="1" dirty="0" smtClean="0"/>
              <a:t>from PC to Galileo</a:t>
            </a:r>
            <a:endParaRPr lang="en-IE" sz="16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660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8360"/>
            <a:ext cx="4214061" cy="5088548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3968886" y="2130357"/>
            <a:ext cx="797668" cy="468949"/>
          </a:xfrm>
          <a:prstGeom prst="rightBrace">
            <a:avLst/>
          </a:prstGeom>
          <a:ln>
            <a:headEnd w="lg" len="lg"/>
            <a:tailEnd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20468" y="2210942"/>
            <a:ext cx="219451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346075" lvl="2">
              <a:spcBef>
                <a:spcPts val="1200"/>
              </a:spcBef>
            </a:pPr>
            <a:r>
              <a:rPr lang="en-US" sz="2000" dirty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Comment Block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87949" y="2888915"/>
            <a:ext cx="1478605" cy="9927"/>
          </a:xfrm>
          <a:prstGeom prst="straightConnector1">
            <a:avLst/>
          </a:prstGeom>
          <a:ln>
            <a:headEnd w="lg" len="lg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20468" y="2708926"/>
            <a:ext cx="1492396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346075" lvl="2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Comment</a:t>
            </a:r>
            <a:endParaRPr lang="en-US" sz="2000" dirty="0">
              <a:solidFill>
                <a:srgbClr val="0071C5"/>
              </a:solidFill>
              <a:latin typeface="Intel Clear" panose="020B0604020203020204" pitchFamily="34" charset="0"/>
              <a:cs typeface="Neo Sans Inte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69460" y="3158465"/>
            <a:ext cx="3497094" cy="21087"/>
          </a:xfrm>
          <a:prstGeom prst="straightConnector1">
            <a:avLst/>
          </a:prstGeom>
          <a:ln>
            <a:headEnd w="lg" len="lg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20468" y="3060052"/>
            <a:ext cx="234946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6075" lvl="2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Global Variable</a:t>
            </a:r>
            <a:endParaRPr lang="en-US" sz="2000" dirty="0">
              <a:solidFill>
                <a:srgbClr val="0071C5"/>
              </a:solidFill>
              <a:latin typeface="Intel Clear" panose="020B0604020203020204" pitchFamily="34" charset="0"/>
              <a:cs typeface="Neo Sans Intel"/>
            </a:endParaRPr>
          </a:p>
        </p:txBody>
      </p:sp>
      <p:sp>
        <p:nvSpPr>
          <p:cNvPr id="15" name="Right Brace 14"/>
          <p:cNvSpPr/>
          <p:nvPr/>
        </p:nvSpPr>
        <p:spPr>
          <a:xfrm>
            <a:off x="2636197" y="3447061"/>
            <a:ext cx="2130357" cy="446731"/>
          </a:xfrm>
          <a:prstGeom prst="rightBrace">
            <a:avLst/>
          </a:prstGeom>
          <a:ln>
            <a:headEnd w="lg" len="lg"/>
            <a:tailEnd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20468" y="3536644"/>
            <a:ext cx="439690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6075" lvl="2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Code executed once on initial load</a:t>
            </a:r>
            <a:endParaRPr lang="en-US" sz="2000" dirty="0">
              <a:solidFill>
                <a:srgbClr val="0071C5"/>
              </a:solidFill>
              <a:latin typeface="Intel Clear" panose="020B0604020203020204" pitchFamily="34" charset="0"/>
              <a:cs typeface="Neo Sans Intel"/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2620047" y="4222601"/>
            <a:ext cx="2146507" cy="717394"/>
          </a:xfrm>
          <a:prstGeom prst="rightBrace">
            <a:avLst/>
          </a:prstGeom>
          <a:ln>
            <a:headEnd w="lg" len="lg"/>
            <a:tailEnd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20468" y="4441797"/>
            <a:ext cx="38280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6075" lvl="2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  <a:latin typeface="Intel Clear" panose="020B0604020203020204" pitchFamily="34" charset="0"/>
                <a:cs typeface="Neo Sans Intel"/>
              </a:rPr>
              <a:t>Code Loop ran continuously</a:t>
            </a:r>
            <a:endParaRPr lang="en-US" sz="2000" dirty="0">
              <a:solidFill>
                <a:srgbClr val="0071C5"/>
              </a:solidFill>
              <a:latin typeface="Intel Clear" panose="020B0604020203020204" pitchFamily="34" charset="0"/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78020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Stack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6" y="529308"/>
            <a:ext cx="7947213" cy="577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0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</a:t>
            </a:r>
            <a:r>
              <a:rPr lang="en-US" b="1" dirty="0" smtClean="0"/>
              <a:t>hundreds</a:t>
            </a:r>
            <a:r>
              <a:rPr lang="en-US" dirty="0" smtClean="0"/>
              <a:t> of shields available from dozens of suppliers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Arduino Shields</a:t>
            </a:r>
            <a:endParaRPr lang="en-IE" dirty="0"/>
          </a:p>
        </p:txBody>
      </p:sp>
      <p:sp>
        <p:nvSpPr>
          <p:cNvPr id="10" name="TextBox 9"/>
          <p:cNvSpPr txBox="1"/>
          <p:nvPr/>
        </p:nvSpPr>
        <p:spPr>
          <a:xfrm>
            <a:off x="268676" y="1766461"/>
            <a:ext cx="8710055" cy="44319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E" b="1" dirty="0" smtClean="0"/>
              <a:t>		GSM/</a:t>
            </a:r>
            <a:r>
              <a:rPr lang="en-IE" b="1" dirty="0" err="1" smtClean="0"/>
              <a:t>Wifi</a:t>
            </a:r>
            <a:r>
              <a:rPr lang="en-IE" b="1" dirty="0" smtClean="0"/>
              <a:t>/Bluetooth					Ethernet/GPS</a:t>
            </a:r>
            <a:endParaRPr lang="en-IE" b="1" dirty="0"/>
          </a:p>
          <a:p>
            <a:endParaRPr lang="en-IE" b="1" dirty="0" smtClean="0"/>
          </a:p>
          <a:p>
            <a:endParaRPr lang="en-IE" b="1" dirty="0" smtClean="0"/>
          </a:p>
          <a:p>
            <a:r>
              <a:rPr lang="en-IE" b="1" dirty="0" smtClean="0"/>
              <a:t>      Battery/Solar										RS232/RS485</a:t>
            </a:r>
            <a:endParaRPr lang="en-IE" b="1" dirty="0"/>
          </a:p>
          <a:p>
            <a:endParaRPr lang="en-IE" b="1" dirty="0" smtClean="0"/>
          </a:p>
          <a:p>
            <a:endParaRPr lang="en-IE" b="1" dirty="0" smtClean="0"/>
          </a:p>
          <a:p>
            <a:r>
              <a:rPr lang="en-IE" b="1" dirty="0" smtClean="0"/>
              <a:t>RFID/</a:t>
            </a:r>
            <a:r>
              <a:rPr lang="en-IE" b="1" dirty="0" err="1" smtClean="0"/>
              <a:t>Xbee</a:t>
            </a:r>
            <a:r>
              <a:rPr lang="en-IE" b="1" dirty="0" smtClean="0"/>
              <a:t>/NFC											SD/EEPROM</a:t>
            </a:r>
            <a:endParaRPr lang="en-IE" b="1" dirty="0"/>
          </a:p>
          <a:p>
            <a:endParaRPr lang="en-IE" b="1" dirty="0" smtClean="0"/>
          </a:p>
          <a:p>
            <a:endParaRPr lang="en-IE" b="1" dirty="0"/>
          </a:p>
          <a:p>
            <a:r>
              <a:rPr lang="en-IE" b="1" dirty="0" smtClean="0"/>
              <a:t>	Midi/WAV/MP3									Camera/Video/Home</a:t>
            </a:r>
            <a:endParaRPr lang="en-IE" b="1" dirty="0"/>
          </a:p>
          <a:p>
            <a:endParaRPr lang="en-IE" b="1" dirty="0" smtClean="0"/>
          </a:p>
          <a:p>
            <a:endParaRPr lang="en-IE" b="1" dirty="0"/>
          </a:p>
          <a:p>
            <a:r>
              <a:rPr lang="en-IE" b="1" dirty="0" smtClean="0"/>
              <a:t>		Sensors/LCDs						Robotics/Fun/Actuators</a:t>
            </a:r>
            <a:endParaRPr lang="en-IE" b="1" dirty="0"/>
          </a:p>
          <a:p>
            <a:endParaRPr lang="en-IE" b="1" dirty="0"/>
          </a:p>
          <a:p>
            <a:endParaRPr lang="en-IE" b="1" dirty="0" smtClean="0"/>
          </a:p>
          <a:p>
            <a:endParaRPr lang="en-IE" dirty="0" smtClean="0"/>
          </a:p>
        </p:txBody>
      </p:sp>
      <p:sp>
        <p:nvSpPr>
          <p:cNvPr id="6" name="Oval 5"/>
          <p:cNvSpPr/>
          <p:nvPr/>
        </p:nvSpPr>
        <p:spPr bwMode="auto">
          <a:xfrm>
            <a:off x="2827421" y="2261931"/>
            <a:ext cx="2875547" cy="2634915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square" lIns="0" tIns="0" rIns="0" bIns="0" rtlCol="0" anchor="ctr"/>
          <a:lstStyle/>
          <a:p>
            <a:pPr algn="ctr" eaLnBrk="0" hangingPunct="0"/>
            <a:r>
              <a:rPr lang="en-IE" sz="1600" dirty="0">
                <a:solidFill>
                  <a:schemeClr val="bg1"/>
                </a:solidFill>
              </a:rPr>
              <a:t>shieldlist.org</a:t>
            </a:r>
          </a:p>
          <a:p>
            <a:pPr algn="ctr" eaLnBrk="0" hangingPunct="0"/>
            <a:r>
              <a:rPr lang="en-IE" sz="1600" dirty="0" smtClean="0">
                <a:solidFill>
                  <a:schemeClr val="bg1"/>
                </a:solidFill>
              </a:rPr>
              <a:t>adafruit.com</a:t>
            </a:r>
            <a:endParaRPr lang="en-IE" sz="1600" dirty="0">
              <a:solidFill>
                <a:schemeClr val="bg1"/>
              </a:solidFill>
            </a:endParaRPr>
          </a:p>
          <a:p>
            <a:pPr algn="ctr" eaLnBrk="0" hangingPunct="0"/>
            <a:r>
              <a:rPr lang="en-IE" sz="1600" dirty="0">
                <a:solidFill>
                  <a:schemeClr val="bg1"/>
                </a:solidFill>
              </a:rPr>
              <a:t>cooking-hacks.com</a:t>
            </a:r>
          </a:p>
          <a:p>
            <a:pPr algn="ctr" eaLnBrk="0" hangingPunct="0"/>
            <a:r>
              <a:rPr lang="en-IE" sz="1600" dirty="0">
                <a:solidFill>
                  <a:schemeClr val="bg1"/>
                </a:solidFill>
              </a:rPr>
              <a:t>sparkfun.com</a:t>
            </a:r>
          </a:p>
          <a:p>
            <a:pPr algn="ctr" eaLnBrk="0" hangingPunct="0"/>
            <a:r>
              <a:rPr lang="en-IE" sz="1600" dirty="0">
                <a:solidFill>
                  <a:schemeClr val="bg1"/>
                </a:solidFill>
              </a:rPr>
              <a:t>store.arduino.cc</a:t>
            </a:r>
          </a:p>
          <a:p>
            <a:pPr algn="ctr" eaLnBrk="0" hangingPunct="0"/>
            <a:r>
              <a:rPr lang="en-IE" sz="1600" dirty="0" smtClean="0">
                <a:solidFill>
                  <a:schemeClr val="bg1"/>
                </a:solidFill>
              </a:rPr>
              <a:t>cutidigi.com</a:t>
            </a:r>
          </a:p>
          <a:p>
            <a:pPr algn="ctr" eaLnBrk="0" hangingPunct="0"/>
            <a:r>
              <a:rPr lang="en-IE" sz="1600" dirty="0" err="1" smtClean="0">
                <a:solidFill>
                  <a:schemeClr val="bg1"/>
                </a:solidFill>
              </a:rPr>
              <a:t>etc</a:t>
            </a:r>
            <a:endParaRPr lang="en-I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448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Reboot </a:t>
            </a:r>
            <a:r>
              <a:rPr lang="en-US" sz="3200" dirty="0"/>
              <a:t>and </a:t>
            </a:r>
            <a:r>
              <a:rPr lang="en-US" sz="3200" dirty="0" smtClean="0"/>
              <a:t>Reset Button Differences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lvl="1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0071C5"/>
                </a:solidFill>
                <a:cs typeface="Neo Sans Intel"/>
              </a:rPr>
              <a:t>Reset </a:t>
            </a:r>
            <a:r>
              <a:rPr lang="en-US" sz="2000" dirty="0">
                <a:solidFill>
                  <a:srgbClr val="0071C5"/>
                </a:solidFill>
                <a:cs typeface="Neo Sans Intel"/>
              </a:rPr>
              <a:t>Button</a:t>
            </a:r>
          </a:p>
          <a:p>
            <a:pPr marL="688975" lvl="2" indent="-342900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</a:rPr>
              <a:t>Restart the </a:t>
            </a:r>
            <a:r>
              <a:rPr lang="en-US" sz="2000" dirty="0">
                <a:solidFill>
                  <a:srgbClr val="0071C5"/>
                </a:solidFill>
              </a:rPr>
              <a:t>Arduino sketch running on the Galileo.  </a:t>
            </a:r>
            <a:r>
              <a:rPr lang="en-US" sz="2000" dirty="0" smtClean="0">
                <a:solidFill>
                  <a:srgbClr val="0071C5"/>
                </a:solidFill>
              </a:rPr>
              <a:t>Includes </a:t>
            </a:r>
            <a:r>
              <a:rPr lang="en-US" sz="2000" dirty="0">
                <a:solidFill>
                  <a:srgbClr val="0071C5"/>
                </a:solidFill>
              </a:rPr>
              <a:t>re-executing the code defined within the Setup section</a:t>
            </a:r>
          </a:p>
          <a:p>
            <a:pPr marL="688975" lvl="2" indent="-342900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</a:rPr>
              <a:t>Acts </a:t>
            </a:r>
            <a:r>
              <a:rPr lang="en-US" sz="2000" dirty="0">
                <a:solidFill>
                  <a:srgbClr val="0071C5"/>
                </a:solidFill>
              </a:rPr>
              <a:t>much more like the reset button you may be used to</a:t>
            </a:r>
          </a:p>
          <a:p>
            <a:pPr marL="0" lvl="1" indent="0">
              <a:spcBef>
                <a:spcPts val="1200"/>
              </a:spcBef>
              <a:buNone/>
            </a:pPr>
            <a:endParaRPr lang="en-US" sz="2000" dirty="0" smtClean="0">
              <a:solidFill>
                <a:srgbClr val="0071C5"/>
              </a:solidFill>
              <a:cs typeface="Neo Sans Inte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754880" y="1003931"/>
            <a:ext cx="3931920" cy="2482375"/>
          </a:xfrm>
        </p:spPr>
        <p:txBody>
          <a:bodyPr/>
          <a:lstStyle/>
          <a:p>
            <a:pPr marL="0" lvl="1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0071C5"/>
                </a:solidFill>
                <a:cs typeface="Neo Sans Intel"/>
              </a:rPr>
              <a:t>Reboot </a:t>
            </a:r>
            <a:r>
              <a:rPr lang="en-US" sz="2000" dirty="0">
                <a:solidFill>
                  <a:srgbClr val="0071C5"/>
                </a:solidFill>
                <a:cs typeface="Neo Sans Intel"/>
              </a:rPr>
              <a:t>Button</a:t>
            </a:r>
          </a:p>
          <a:p>
            <a:pPr marL="688975" lvl="2" indent="-342900">
              <a:spcBef>
                <a:spcPts val="1200"/>
              </a:spcBef>
            </a:pPr>
            <a:r>
              <a:rPr lang="en-US" sz="2000" dirty="0" smtClean="0">
                <a:solidFill>
                  <a:srgbClr val="0071C5"/>
                </a:solidFill>
              </a:rPr>
              <a:t>Will </a:t>
            </a:r>
            <a:r>
              <a:rPr lang="en-US" sz="2000" dirty="0">
                <a:solidFill>
                  <a:srgbClr val="0071C5"/>
                </a:solidFill>
              </a:rPr>
              <a:t>reboot the entire Galileo - Linux </a:t>
            </a:r>
            <a:r>
              <a:rPr lang="en-US" sz="2000" dirty="0" smtClean="0">
                <a:solidFill>
                  <a:srgbClr val="0071C5"/>
                </a:solidFill>
              </a:rPr>
              <a:t>included</a:t>
            </a:r>
            <a:endParaRPr lang="en-US" sz="2000" dirty="0">
              <a:solidFill>
                <a:srgbClr val="0071C5"/>
              </a:solidFill>
            </a:endParaRPr>
          </a:p>
          <a:p>
            <a:pPr marL="688975" lvl="2" indent="-342900">
              <a:spcBef>
                <a:spcPts val="1200"/>
              </a:spcBef>
            </a:pPr>
            <a:r>
              <a:rPr lang="en-US" sz="2000" dirty="0">
                <a:solidFill>
                  <a:srgbClr val="0071C5"/>
                </a:solidFill>
              </a:rPr>
              <a:t>Boot time is about 30 seconds, so don’t press this accidentally!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2495" l="5500" r="90000">
                        <a14:foregroundMark x1="19875" y1="21951" x2="33500" y2="38462"/>
                        <a14:foregroundMark x1="62375" y1="45403" x2="65375" y2="75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7766" r="12078" b="6632"/>
          <a:stretch/>
        </p:blipFill>
        <p:spPr>
          <a:xfrm>
            <a:off x="4572000" y="3616030"/>
            <a:ext cx="4032174" cy="283133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423159" y="4384713"/>
            <a:ext cx="2732735" cy="1883885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55079" y="3486306"/>
            <a:ext cx="766775" cy="2705174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961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914" y="1948543"/>
            <a:ext cx="8708572" cy="4909457"/>
          </a:xfrm>
        </p:spPr>
        <p:txBody>
          <a:bodyPr/>
          <a:lstStyle/>
          <a:p>
            <a:r>
              <a:rPr lang="en-US" sz="1800" dirty="0" smtClean="0"/>
              <a:t>Galileo </a:t>
            </a:r>
            <a:r>
              <a:rPr lang="en-US" sz="1800" dirty="0"/>
              <a:t>support site: </a:t>
            </a:r>
            <a:r>
              <a:rPr lang="en-US" sz="1800" dirty="0">
                <a:hlinkClick r:id="rId2"/>
              </a:rPr>
              <a:t>http://www.intel.com/support/galileo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How </a:t>
            </a:r>
            <a:r>
              <a:rPr lang="en-US" sz="1400" dirty="0"/>
              <a:t>to </a:t>
            </a:r>
            <a:r>
              <a:rPr lang="en-US" sz="1400" dirty="0" smtClean="0"/>
              <a:t>videos: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www.intel.com/support/galileo/howtovideos.htm</a:t>
            </a:r>
            <a:endParaRPr lang="en-US" sz="1400" dirty="0" smtClean="0"/>
          </a:p>
          <a:p>
            <a:r>
              <a:rPr lang="en-US" sz="1800" dirty="0" smtClean="0"/>
              <a:t>Intel </a:t>
            </a:r>
            <a:r>
              <a:rPr lang="en-US" sz="1800" dirty="0"/>
              <a:t>Maker </a:t>
            </a:r>
            <a:r>
              <a:rPr lang="en-US" sz="1800" dirty="0" smtClean="0"/>
              <a:t>community: </a:t>
            </a:r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communities.intel.com/community/makers</a:t>
            </a:r>
            <a:endParaRPr lang="en-US" sz="18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1400" dirty="0"/>
              <a:t>Documents: </a:t>
            </a:r>
            <a:r>
              <a:rPr lang="en-US" sz="1400" dirty="0">
                <a:hlinkClick r:id="rId5"/>
              </a:rPr>
              <a:t>https://communities.intel.com/community/makers/documentation/galileodocuments</a:t>
            </a:r>
            <a:endParaRPr lang="en-US" sz="14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1400" dirty="0"/>
              <a:t>Data sheet: </a:t>
            </a:r>
            <a:r>
              <a:rPr lang="en-US" sz="1400" dirty="0">
                <a:hlinkClick r:id="rId6"/>
              </a:rPr>
              <a:t>https://communities.intel.com/docs/DOC-21835</a:t>
            </a:r>
            <a:endParaRPr lang="en-US" sz="14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1400" dirty="0"/>
              <a:t>Board User Guide: </a:t>
            </a:r>
            <a:r>
              <a:rPr lang="en-US" sz="1400" dirty="0">
                <a:hlinkClick r:id="rId7"/>
              </a:rPr>
              <a:t>https://communities.intel.com/docs/DOC-22475</a:t>
            </a:r>
            <a:endParaRPr lang="en-US" sz="14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1400" dirty="0"/>
              <a:t>Drivers: </a:t>
            </a:r>
            <a:r>
              <a:rPr lang="en-US" sz="1400" dirty="0">
                <a:hlinkClick r:id="rId8"/>
              </a:rPr>
              <a:t>https://</a:t>
            </a:r>
            <a:r>
              <a:rPr lang="en-US" sz="1400" dirty="0" smtClean="0">
                <a:hlinkClick r:id="rId8"/>
              </a:rPr>
              <a:t>communities.intel.com/docs/DOC-22226</a:t>
            </a:r>
            <a:endParaRPr lang="en-IE" sz="1800" dirty="0" smtClean="0"/>
          </a:p>
          <a:p>
            <a:endParaRPr lang="en-IE" sz="1800" dirty="0" smtClean="0"/>
          </a:p>
          <a:p>
            <a:r>
              <a:rPr lang="en-IE" sz="1800" b="1" dirty="0" smtClean="0"/>
              <a:t>There are many Galileo communities e.g.</a:t>
            </a:r>
          </a:p>
          <a:p>
            <a:r>
              <a:rPr lang="en-IE" sz="1800" dirty="0" err="1" smtClean="0"/>
              <a:t>Sparkfun</a:t>
            </a:r>
            <a:r>
              <a:rPr lang="en-IE" sz="1800" dirty="0" smtClean="0"/>
              <a:t> </a:t>
            </a:r>
            <a:r>
              <a:rPr lang="en-IE" sz="1800" dirty="0"/>
              <a:t>getting started </a:t>
            </a:r>
            <a:r>
              <a:rPr lang="en-IE" sz="1800" dirty="0" smtClean="0"/>
              <a:t>guide: </a:t>
            </a:r>
            <a:r>
              <a:rPr lang="en-US" sz="1400" dirty="0">
                <a:hlinkClick r:id="rId9"/>
              </a:rPr>
              <a:t>https://</a:t>
            </a:r>
            <a:r>
              <a:rPr lang="en-US" sz="1400" dirty="0" smtClean="0">
                <a:hlinkClick r:id="rId9"/>
              </a:rPr>
              <a:t>learn.sparkfun.com/tutorials/galileo-getting-started-guide</a:t>
            </a:r>
            <a:endParaRPr lang="en-US" sz="1400" dirty="0"/>
          </a:p>
          <a:p>
            <a:r>
              <a:rPr lang="en-IE" sz="1800" dirty="0" smtClean="0"/>
              <a:t>Using Galileo </a:t>
            </a:r>
            <a:r>
              <a:rPr lang="en-IE" sz="1800" dirty="0"/>
              <a:t>with </a:t>
            </a:r>
            <a:r>
              <a:rPr lang="en-IE" sz="1800" dirty="0" smtClean="0"/>
              <a:t>Arduino shields: </a:t>
            </a:r>
            <a:r>
              <a:rPr lang="en-IE" sz="1400" dirty="0" smtClean="0">
                <a:hlinkClick r:id="rId10"/>
              </a:rPr>
              <a:t>http</a:t>
            </a:r>
            <a:r>
              <a:rPr lang="en-IE" sz="1400" dirty="0">
                <a:hlinkClick r:id="rId10"/>
              </a:rPr>
              <a:t>://</a:t>
            </a:r>
            <a:r>
              <a:rPr lang="en-IE" sz="1400" dirty="0" smtClean="0">
                <a:hlinkClick r:id="rId10"/>
              </a:rPr>
              <a:t>www.cooking-hacks.com/documentation/tutorials/intel-galileo-tutorial-using-arduino-and-raspberry-pi-shields-modules-boards</a:t>
            </a:r>
            <a:endParaRPr lang="en-US" sz="1400" dirty="0" smtClean="0"/>
          </a:p>
          <a:p>
            <a:endParaRPr lang="en-IE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Galileo Support</a:t>
            </a:r>
            <a:endParaRPr lang="en-US" dirty="0"/>
          </a:p>
        </p:txBody>
      </p:sp>
      <p:pic>
        <p:nvPicPr>
          <p:cNvPr id="4" name="Picture 2" descr="C:\Users\tcooper1\Documents\Temp\galileo-packaging-5x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457200" y="261258"/>
            <a:ext cx="8229600" cy="125185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Galileo Support</a:t>
            </a:r>
          </a:p>
          <a:p>
            <a:r>
              <a:rPr lang="en-US" sz="1600" dirty="0">
                <a:solidFill>
                  <a:srgbClr val="FFFFFF"/>
                </a:solidFill>
              </a:rPr>
              <a:t>http://</a:t>
            </a:r>
            <a:r>
              <a:rPr lang="en-US" sz="1600" dirty="0" smtClean="0">
                <a:solidFill>
                  <a:srgbClr val="FFFFFF"/>
                </a:solidFill>
              </a:rPr>
              <a:t>www.intel.com/content/www/us/en/do-it-yourself/galileo-maker-quark-board.html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41" y="4212771"/>
            <a:ext cx="2220686" cy="1249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695" y="3519488"/>
            <a:ext cx="2465006" cy="138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24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777" y="2932290"/>
            <a:ext cx="4529470" cy="640080"/>
          </a:xfrm>
        </p:spPr>
        <p:txBody>
          <a:bodyPr/>
          <a:lstStyle/>
          <a:p>
            <a:pPr algn="ctr"/>
            <a:r>
              <a:rPr lang="en-US" dirty="0" smtClean="0"/>
              <a:t>Lets Get Started!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82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78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6709" y="3902985"/>
            <a:ext cx="4807439" cy="2100027"/>
          </a:xfrm>
        </p:spPr>
        <p:txBody>
          <a:bodyPr/>
          <a:lstStyle/>
          <a:p>
            <a:r>
              <a:rPr lang="en-US" sz="1600" b="1" dirty="0" smtClean="0"/>
              <a:t>Intel 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Global headquarters: Santa Clara, California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107,600 employees worldwide (at end of 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55 percent of employees reside in the U.S.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2013 </a:t>
            </a:r>
            <a:r>
              <a:rPr lang="en-US" sz="1600" dirty="0"/>
              <a:t>net </a:t>
            </a:r>
            <a:r>
              <a:rPr lang="en-US" sz="1600" dirty="0" smtClean="0"/>
              <a:t>revenue ~ R560 billion</a:t>
            </a:r>
            <a:endParaRPr lang="en-US" sz="1600" dirty="0"/>
          </a:p>
        </p:txBody>
      </p:sp>
      <p:pic>
        <p:nvPicPr>
          <p:cNvPr id="1026" name="Picture 2" descr="C:\Users\tcooper1\Documents\Temp\galileo-packaging-5x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112" y="274321"/>
            <a:ext cx="8229600" cy="64008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Will You Make?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7" name="Picture 3" descr="C:\Users\tcooper1\Documents\Temp\960x192-edison-header-v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370114" y="1752600"/>
            <a:ext cx="6106890" cy="990600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FF"/>
                </a:solidFill>
              </a:rPr>
              <a:t>Intel® Edison - Create wearables and other products for the Internet of Things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4" y="2743200"/>
            <a:ext cx="2503715" cy="330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370114" y="5798424"/>
            <a:ext cx="8490857" cy="904429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/>
              <a:t>Intel’s vision</a:t>
            </a:r>
            <a:r>
              <a:rPr lang="en-US" sz="2000" dirty="0"/>
              <a:t>: This decade we will create and extend computing technology to connect and enrich the life of every person on earth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70110" y="838200"/>
            <a:ext cx="7445831" cy="990600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FF"/>
                </a:solidFill>
              </a:rPr>
              <a:t>Intel® Galileo – Easily try out technology solution ideas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05840"/>
            <a:ext cx="8382000" cy="5021262"/>
          </a:xfrm>
        </p:spPr>
        <p:txBody>
          <a:bodyPr/>
          <a:lstStyle/>
          <a:p>
            <a:r>
              <a:rPr lang="en-US" sz="1800" dirty="0" smtClean="0"/>
              <a:t>An </a:t>
            </a:r>
            <a:r>
              <a:rPr lang="en-US" sz="1800" dirty="0"/>
              <a:t>o</a:t>
            </a:r>
            <a:r>
              <a:rPr lang="en-US" sz="1800" dirty="0" smtClean="0"/>
              <a:t>pen-source hardware and software platform for </a:t>
            </a:r>
            <a:r>
              <a:rPr lang="en-US" sz="1800" dirty="0"/>
              <a:t>building electronics </a:t>
            </a:r>
            <a:r>
              <a:rPr lang="en-US" sz="1800" dirty="0" smtClean="0"/>
              <a:t>projects</a:t>
            </a:r>
          </a:p>
          <a:p>
            <a:pPr marL="568325" lvl="1" indent="-342900"/>
            <a:r>
              <a:rPr lang="en-US" sz="1600" dirty="0" smtClean="0"/>
              <a:t>A </a:t>
            </a:r>
            <a:r>
              <a:rPr lang="en-US" sz="1600" dirty="0"/>
              <a:t>physical programmable circuit board (often referred to as a microcontroller</a:t>
            </a:r>
            <a:r>
              <a:rPr lang="en-US" sz="1600" dirty="0" smtClean="0"/>
              <a:t>)</a:t>
            </a:r>
          </a:p>
          <a:p>
            <a:pPr marL="568325" lvl="1" indent="-342900"/>
            <a:r>
              <a:rPr lang="en-US" sz="1600" dirty="0" smtClean="0"/>
              <a:t>A </a:t>
            </a:r>
            <a:r>
              <a:rPr lang="en-US" sz="1600" dirty="0"/>
              <a:t>piece of software, or IDE (Integrated Development Environment) that runs on your computer, used to write and upload computer code to the physical </a:t>
            </a:r>
            <a:r>
              <a:rPr lang="en-US" sz="1600" dirty="0" smtClean="0"/>
              <a:t>board (supports Mac/Windows/Linux)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Arduino?</a:t>
            </a:r>
            <a:endParaRPr lang="en-US" dirty="0"/>
          </a:p>
        </p:txBody>
      </p:sp>
      <p:pic>
        <p:nvPicPr>
          <p:cNvPr id="1027" name="Picture 3" descr="C:\Users\tcooper1\Documents\Temp\51363844ce395f992200000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37" y="2449813"/>
            <a:ext cx="3591291" cy="38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 descr="http://www.adafruit.com/blog/wp-content/uploads/2012/05/ArduinoUno_R3_Pinouts_6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3" y="2703752"/>
            <a:ext cx="4298862" cy="331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0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4" descr="http://jobs.arduinoexperts.com/wp-content/uploads/2013/03/ARDUINO_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3" y="0"/>
            <a:ext cx="8618017" cy="609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2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http://arduino.cc/en/uploads/ArduinoCertified/IntelGalileoLogicSchemat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20418" cy="662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74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972" y="1391755"/>
            <a:ext cx="8710055" cy="44319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E" b="1" dirty="0" smtClean="0"/>
              <a:t>		Shield Compatibility				</a:t>
            </a:r>
            <a:r>
              <a:rPr lang="en-IE" b="1" dirty="0"/>
              <a:t>WiFi/Ethernet Library Compatibility</a:t>
            </a:r>
          </a:p>
          <a:p>
            <a:endParaRPr lang="en-IE" b="1" dirty="0" smtClean="0"/>
          </a:p>
          <a:p>
            <a:endParaRPr lang="en-IE" b="1" dirty="0" smtClean="0"/>
          </a:p>
          <a:p>
            <a:r>
              <a:rPr lang="en-IE" b="1" dirty="0" smtClean="0"/>
              <a:t>      Familiar Arduino IDE									Real </a:t>
            </a:r>
            <a:r>
              <a:rPr lang="en-IE" b="1" dirty="0"/>
              <a:t>Time Clock</a:t>
            </a:r>
          </a:p>
          <a:p>
            <a:endParaRPr lang="en-IE" b="1" dirty="0" smtClean="0"/>
          </a:p>
          <a:p>
            <a:endParaRPr lang="en-IE" b="1" dirty="0" smtClean="0"/>
          </a:p>
          <a:p>
            <a:r>
              <a:rPr lang="en-IE" b="1" dirty="0" err="1" smtClean="0"/>
              <a:t>MicroSD</a:t>
            </a:r>
            <a:r>
              <a:rPr lang="en-IE" b="1" dirty="0" smtClean="0"/>
              <a:t> Support											USB </a:t>
            </a:r>
            <a:r>
              <a:rPr lang="en-IE" b="1" dirty="0"/>
              <a:t>Host Port</a:t>
            </a:r>
          </a:p>
          <a:p>
            <a:endParaRPr lang="en-IE" b="1" dirty="0" smtClean="0"/>
          </a:p>
          <a:p>
            <a:endParaRPr lang="en-IE" b="1" dirty="0"/>
          </a:p>
          <a:p>
            <a:r>
              <a:rPr lang="en-IE" b="1" dirty="0" smtClean="0"/>
              <a:t>	Serial Connectivity								Linux </a:t>
            </a:r>
            <a:r>
              <a:rPr lang="en-IE" b="1" dirty="0"/>
              <a:t>on Board</a:t>
            </a:r>
          </a:p>
          <a:p>
            <a:endParaRPr lang="en-IE" b="1" dirty="0" smtClean="0"/>
          </a:p>
          <a:p>
            <a:endParaRPr lang="en-IE" b="1" dirty="0"/>
          </a:p>
          <a:p>
            <a:r>
              <a:rPr lang="en-IE" b="1" dirty="0" smtClean="0"/>
              <a:t>		Works </a:t>
            </a:r>
            <a:r>
              <a:rPr lang="en-IE" b="1" dirty="0"/>
              <a:t>with PCI Express Mini </a:t>
            </a:r>
            <a:r>
              <a:rPr lang="en-IE" b="1" dirty="0" smtClean="0"/>
              <a:t>Cards		TWI/I2C</a:t>
            </a:r>
            <a:r>
              <a:rPr lang="en-IE" b="1" dirty="0"/>
              <a:t>, SPI Support</a:t>
            </a:r>
          </a:p>
          <a:p>
            <a:endParaRPr lang="en-IE" b="1" dirty="0"/>
          </a:p>
          <a:p>
            <a:endParaRPr lang="en-IE" b="1" dirty="0" smtClean="0"/>
          </a:p>
          <a:p>
            <a:endParaRPr lang="en-IE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0892" y="6252835"/>
            <a:ext cx="8229600" cy="234931"/>
          </a:xfrm>
        </p:spPr>
        <p:txBody>
          <a:bodyPr/>
          <a:lstStyle/>
          <a:p>
            <a:r>
              <a:rPr lang="en-US" sz="1400" b="1" dirty="0" smtClean="0"/>
              <a:t>Source </a:t>
            </a:r>
            <a:r>
              <a:rPr lang="en-US" sz="1400" b="1" dirty="0" err="1" smtClean="0"/>
              <a:t>Makezine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://makezine.com/2013/10/03/10-great-intel-galileo-features/</a:t>
            </a:r>
            <a:r>
              <a:rPr lang="en-US" sz="1400" dirty="0"/>
              <a:t> </a:t>
            </a:r>
          </a:p>
          <a:p>
            <a:endParaRPr lang="en-US" sz="1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Great things about Galileo</a:t>
            </a:r>
          </a:p>
        </p:txBody>
      </p:sp>
      <p:pic>
        <p:nvPicPr>
          <p:cNvPr id="4" name="Picture 2" descr="C:\Users\tcooper1\Documents\Temp\12720-0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088" y="2191629"/>
            <a:ext cx="2832236" cy="283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980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cooper1\Documents\Temp\52e153c9ce395fb9048b4568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13" y="4309286"/>
            <a:ext cx="2298661" cy="229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6737" y="0"/>
            <a:ext cx="8229600" cy="640080"/>
          </a:xfrm>
        </p:spPr>
        <p:txBody>
          <a:bodyPr/>
          <a:lstStyle/>
          <a:p>
            <a:r>
              <a:rPr lang="en-US" dirty="0" smtClean="0"/>
              <a:t>Galileo Board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92495" l="5500" r="90000">
                        <a14:foregroundMark x1="19875" y1="21951" x2="33500" y2="38462"/>
                        <a14:foregroundMark x1="62375" y1="45403" x2="65375" y2="75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543"/>
            <a:ext cx="7063712" cy="4706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1856" y="2888177"/>
            <a:ext cx="243657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+mn-l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8669" y="2891046"/>
            <a:ext cx="2436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2</a:t>
            </a:r>
            <a:endParaRPr lang="en-US" sz="3200" b="1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891046"/>
            <a:ext cx="487314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8102" y="3944729"/>
            <a:ext cx="2436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6</a:t>
            </a:r>
            <a:endParaRPr lang="en-US" sz="3200" b="1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5559" y="1400985"/>
            <a:ext cx="2436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7</a:t>
            </a:r>
            <a:endParaRPr lang="en-US" sz="3200" b="1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6554" y="1411197"/>
            <a:ext cx="2436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49215" y="3944729"/>
            <a:ext cx="2436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7452" y="990434"/>
            <a:ext cx="487314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+mn-lt"/>
              </a:rPr>
              <a:t>13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7971" y="3628839"/>
            <a:ext cx="2436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65638" y="1067436"/>
            <a:ext cx="2436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71644" y="662321"/>
            <a:ext cx="2436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94260" y="4309286"/>
            <a:ext cx="487314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29799" y="4682067"/>
            <a:ext cx="487314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1358" y="3674609"/>
            <a:ext cx="487314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29755" y="175935"/>
            <a:ext cx="2502568" cy="6552124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Processor (Quark X1000)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RAM (256 MB DRAM)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Flash Memory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32GB Micro-SD Card Slot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6-pin </a:t>
            </a:r>
            <a:r>
              <a:rPr lang="en-US" sz="1400" b="1" dirty="0"/>
              <a:t>analog input </a:t>
            </a:r>
            <a:r>
              <a:rPr lang="en-US" sz="1400" b="1" dirty="0" smtClean="0"/>
              <a:t>header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8-pin power header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8-pin </a:t>
            </a:r>
            <a:r>
              <a:rPr lang="en-US" sz="1400" b="1" dirty="0"/>
              <a:t>digital I/O</a:t>
            </a:r>
            <a:endParaRPr lang="en-US" sz="14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10-pin </a:t>
            </a:r>
            <a:r>
              <a:rPr lang="en-US" sz="1400" b="1" dirty="0"/>
              <a:t>digital </a:t>
            </a:r>
            <a:r>
              <a:rPr lang="en-US" sz="1400" b="1" dirty="0" smtClean="0"/>
              <a:t>I/O</a:t>
            </a:r>
            <a:endParaRPr lang="en-US" sz="1400" b="1" dirty="0"/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USB Client Port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USB Host Port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Serial Port (RS-232)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Power Input (5V)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Ethernet Port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Mini PCI Express Slot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Clock Battery Power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Reboot Button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Reset Button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 smtClean="0"/>
              <a:t>JTAG Header</a:t>
            </a:r>
            <a:endParaRPr 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740252" y="655455"/>
            <a:ext cx="487314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52896" y="4653298"/>
            <a:ext cx="487314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07478" y="574993"/>
            <a:ext cx="487314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11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327387" y="5087915"/>
            <a:ext cx="1140790" cy="562114"/>
          </a:xfrm>
          <a:prstGeom prst="straightConnector1">
            <a:avLst/>
          </a:prstGeom>
          <a:ln w="19050" cap="rnd">
            <a:solidFill>
              <a:schemeClr val="tx1"/>
            </a:solidFill>
            <a:headEnd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58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52980"/>
            <a:ext cx="8229600" cy="5021262"/>
          </a:xfrm>
        </p:spPr>
        <p:txBody>
          <a:bodyPr/>
          <a:lstStyle/>
          <a:p>
            <a:r>
              <a:rPr lang="en-US" sz="2400" b="1" dirty="0" smtClean="0"/>
              <a:t>Standard </a:t>
            </a:r>
            <a:r>
              <a:rPr lang="en-US" sz="2400" b="1" dirty="0"/>
              <a:t>Arduino </a:t>
            </a:r>
            <a:r>
              <a:rPr lang="en-US" sz="2400" b="1" dirty="0" smtClean="0"/>
              <a:t>UNO connectors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Supports 3.3V and 5V </a:t>
            </a:r>
            <a:r>
              <a:rPr lang="en-US" sz="2000" b="1" dirty="0"/>
              <a:t>shields</a:t>
            </a:r>
          </a:p>
          <a:p>
            <a:pPr lvl="1"/>
            <a:r>
              <a:rPr lang="en-US" sz="2000" dirty="0" smtClean="0"/>
              <a:t>8-pin </a:t>
            </a:r>
            <a:r>
              <a:rPr lang="en-US" sz="2000" b="1" dirty="0"/>
              <a:t>power</a:t>
            </a:r>
            <a:r>
              <a:rPr lang="en-US" sz="2000" dirty="0"/>
              <a:t> header (3.3V, 5V, GND, Reset, etc.)</a:t>
            </a:r>
          </a:p>
          <a:p>
            <a:pPr lvl="1"/>
            <a:r>
              <a:rPr lang="en-US" sz="2000" dirty="0"/>
              <a:t>6-pin </a:t>
            </a:r>
            <a:r>
              <a:rPr lang="en-US" sz="2000" b="1" dirty="0"/>
              <a:t>analog input </a:t>
            </a:r>
            <a:r>
              <a:rPr lang="en-US" sz="2000" dirty="0"/>
              <a:t>header (A0-A6)</a:t>
            </a:r>
          </a:p>
          <a:p>
            <a:pPr lvl="1"/>
            <a:r>
              <a:rPr lang="en-US" sz="2000" dirty="0"/>
              <a:t>8-pin </a:t>
            </a:r>
            <a:r>
              <a:rPr lang="en-US" sz="2000" b="1" dirty="0"/>
              <a:t>digital</a:t>
            </a:r>
            <a:r>
              <a:rPr lang="en-US" sz="2000" dirty="0"/>
              <a:t> I/O header (D0-D7), which includes </a:t>
            </a:r>
            <a:r>
              <a:rPr lang="en-US" sz="2000" b="1" dirty="0"/>
              <a:t>UART</a:t>
            </a:r>
            <a:r>
              <a:rPr lang="en-US" sz="2000" dirty="0"/>
              <a:t> on pins 0/1, </a:t>
            </a:r>
            <a:r>
              <a:rPr lang="en-US" sz="2000" b="1" dirty="0"/>
              <a:t>PWM</a:t>
            </a:r>
            <a:r>
              <a:rPr lang="en-US" sz="2000" dirty="0"/>
              <a:t> on pins 3, 5, and 6</a:t>
            </a:r>
          </a:p>
          <a:p>
            <a:pPr lvl="1"/>
            <a:r>
              <a:rPr lang="en-US" sz="2000" dirty="0"/>
              <a:t>10-pin </a:t>
            </a:r>
            <a:r>
              <a:rPr lang="en-US" sz="2000" b="1" dirty="0"/>
              <a:t>digital</a:t>
            </a:r>
            <a:r>
              <a:rPr lang="en-US" sz="2000" dirty="0"/>
              <a:t> I/O header (D8-SCL), which includes </a:t>
            </a:r>
            <a:r>
              <a:rPr lang="en-US" sz="2000" b="1" dirty="0"/>
              <a:t>I</a:t>
            </a:r>
            <a:r>
              <a:rPr lang="en-US" sz="2000" b="1" baseline="30000" dirty="0"/>
              <a:t>2</a:t>
            </a:r>
            <a:r>
              <a:rPr lang="en-US" sz="2000" b="1" dirty="0"/>
              <a:t>C </a:t>
            </a:r>
            <a:r>
              <a:rPr lang="en-US" sz="2000" dirty="0"/>
              <a:t>pins and </a:t>
            </a:r>
            <a:r>
              <a:rPr lang="en-US" sz="2000" b="1" dirty="0"/>
              <a:t>PWM</a:t>
            </a:r>
            <a:r>
              <a:rPr lang="en-US" sz="2000" dirty="0"/>
              <a:t> on pins 9, 10, and </a:t>
            </a:r>
            <a:r>
              <a:rPr lang="en-US" sz="2000" dirty="0" smtClean="0"/>
              <a:t>11</a:t>
            </a:r>
            <a:endParaRPr lang="en-US" sz="2000" dirty="0"/>
          </a:p>
          <a:p>
            <a:pPr lvl="1"/>
            <a:r>
              <a:rPr lang="en-US" sz="2000" dirty="0"/>
              <a:t>2x3-pin ICSP header breaks out </a:t>
            </a:r>
            <a:r>
              <a:rPr lang="en-US" sz="2000" b="1" dirty="0"/>
              <a:t>SPI</a:t>
            </a:r>
            <a:r>
              <a:rPr lang="en-US" sz="2000" dirty="0"/>
              <a:t> </a:t>
            </a:r>
            <a:r>
              <a:rPr lang="en-US" sz="2000" dirty="0" smtClean="0"/>
              <a:t>pins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Galileo - </a:t>
            </a:r>
            <a:r>
              <a:rPr lang="en-IE" dirty="0" smtClean="0"/>
              <a:t>Arduino </a:t>
            </a:r>
            <a:r>
              <a:rPr lang="en-US" dirty="0" smtClean="0"/>
              <a:t>Hardware Compatibility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Galileo - Capabilities beyond </a:t>
            </a:r>
            <a:r>
              <a:rPr lang="en-IE" dirty="0" err="1" smtClean="0"/>
              <a:t>Arduino</a:t>
            </a:r>
            <a:r>
              <a:rPr lang="en-IE" dirty="0" smtClean="0"/>
              <a:t> UNO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E" sz="2400" b="1" dirty="0" smtClean="0"/>
              <a:t>Hardware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E" dirty="0" smtClean="0"/>
              <a:t>400MHz Quark </a:t>
            </a:r>
            <a:r>
              <a:rPr lang="en-IE" dirty="0" err="1" smtClean="0"/>
              <a:t>SoC</a:t>
            </a:r>
            <a:endParaRPr lang="en-I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IE" dirty="0" smtClean="0"/>
              <a:t>512KB SRAM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E" dirty="0" smtClean="0"/>
              <a:t>256MB DRAM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E" dirty="0"/>
              <a:t>8 </a:t>
            </a:r>
            <a:r>
              <a:rPr lang="en-IE" dirty="0" err="1"/>
              <a:t>MByte</a:t>
            </a:r>
            <a:r>
              <a:rPr lang="en-IE" dirty="0"/>
              <a:t> </a:t>
            </a:r>
            <a:r>
              <a:rPr lang="en-IE" dirty="0" smtClean="0"/>
              <a:t>Flash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E" dirty="0"/>
              <a:t>Micro-SD </a:t>
            </a:r>
            <a:r>
              <a:rPr lang="en-IE" dirty="0" smtClean="0"/>
              <a:t>slot</a:t>
            </a:r>
            <a:endParaRPr lang="en-IE" dirty="0"/>
          </a:p>
          <a:p>
            <a:pPr marL="342900" indent="-342900">
              <a:buFont typeface="Arial" pitchFamily="34" charset="0"/>
              <a:buChar char="•"/>
            </a:pPr>
            <a:r>
              <a:rPr lang="en-IE" dirty="0" smtClean="0"/>
              <a:t>Mini-PCI </a:t>
            </a:r>
            <a:r>
              <a:rPr lang="en-IE" dirty="0"/>
              <a:t>Express </a:t>
            </a:r>
            <a:r>
              <a:rPr lang="en-IE" dirty="0" smtClean="0"/>
              <a:t>slot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E" dirty="0" smtClean="0"/>
              <a:t>100Mb </a:t>
            </a:r>
            <a:r>
              <a:rPr lang="en-IE" dirty="0"/>
              <a:t>Ethernet </a:t>
            </a:r>
            <a:r>
              <a:rPr lang="en-IE" dirty="0" smtClean="0"/>
              <a:t>port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E" dirty="0" smtClean="0"/>
              <a:t>USB Host port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E" dirty="0" smtClean="0"/>
              <a:t>USB Client Port</a:t>
            </a:r>
          </a:p>
          <a:p>
            <a:pPr marL="342900" indent="-342900">
              <a:buFont typeface="Arial" pitchFamily="34" charset="0"/>
              <a:buChar char="•"/>
            </a:pPr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E" sz="2800" b="1" dirty="0"/>
              <a:t>Software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E" dirty="0"/>
              <a:t>Linux OS on Board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E" dirty="0" smtClean="0"/>
              <a:t>Intel SW Tools</a:t>
            </a:r>
          </a:p>
          <a:p>
            <a:pPr marL="568325" lvl="1" indent="-342900"/>
            <a:r>
              <a:rPr lang="en-IE" dirty="0" err="1" smtClean="0"/>
              <a:t>IoTDevKit</a:t>
            </a:r>
            <a:endParaRPr lang="en-IE" dirty="0"/>
          </a:p>
          <a:p>
            <a:pPr marL="568325" lvl="1" indent="-342900"/>
            <a:r>
              <a:rPr lang="en-IE" dirty="0"/>
              <a:t>JTAG debugger (</a:t>
            </a:r>
            <a:r>
              <a:rPr lang="en-IE" dirty="0" err="1"/>
              <a:t>OpenOCD</a:t>
            </a:r>
            <a:r>
              <a:rPr lang="en-IE" dirty="0"/>
              <a:t>)</a:t>
            </a:r>
          </a:p>
          <a:p>
            <a:pPr marL="568325" lvl="1" indent="-342900"/>
            <a:r>
              <a:rPr lang="en-IE" dirty="0"/>
              <a:t>Intel Software Tools (ISS)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16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2&quot; unique_id=&quot;23984&quot;&gt;&lt;object type=&quot;3&quot; unique_id=&quot;23985&quot;&gt;&lt;property id=&quot;20148&quot; value=&quot;5&quot;/&gt;&lt;property id=&quot;20300&quot; value=&quot;Slide 1 - &amp;quot;Transforming Networking and Storage&amp;quot;&quot;/&gt;&lt;property id=&quot;20307&quot; value=&quot;256&quot;/&gt;&lt;/object&gt;&lt;object type=&quot;3&quot; unique_id=&quot;23986&quot;&gt;&lt;property id=&quot;20148&quot; value=&quot;5&quot;/&gt;&lt;property id=&quot;20300&quot; value=&quot;Slide 4 - &amp;quot;Instructions for Using This Template&amp;quot;&quot;/&gt;&lt;property id=&quot;20307&quot; value=&quot;258&quot;/&gt;&lt;/object&gt;&lt;object type=&quot;3&quot; unique_id=&quot;24963&quot;&gt;&lt;property id=&quot;20148&quot; value=&quot;5&quot;/&gt;&lt;property id=&quot;20300&quot; value=&quot;Slide 2 - &amp;quot;Instructions for Using This Template&amp;quot;&quot;/&gt;&lt;property id=&quot;20307&quot; value=&quot;262&quot;/&gt;&lt;/object&gt;&lt;object type=&quot;3&quot; unique_id=&quot;24964&quot;&gt;&lt;property id=&quot;20148&quot; value=&quot;5&quot;/&gt;&lt;property id=&quot;20300&quot; value=&quot;Slide 5 - &amp;quot;PowerPoint Practices&amp;quot;&quot;/&gt;&lt;property id=&quot;20307&quot; value=&quot;263&quot;/&gt;&lt;/object&gt;&lt;object type=&quot;3&quot; unique_id=&quot;24965&quot;&gt;&lt;property id=&quot;20148&quot; value=&quot;5&quot;/&gt;&lt;property id=&quot;20300&quot; value=&quot;Slide 6 - &amp;quot;Standard Color Palette and Gradients&amp;quot;&quot;/&gt;&lt;property id=&quot;20307&quot; value=&quot;264&quot;/&gt;&lt;/object&gt;&lt;object type=&quot;3&quot; unique_id=&quot;24966&quot;&gt;&lt;property id=&quot;20148&quot; value=&quot;5&quot;/&gt;&lt;property id=&quot;20300&quot; value=&quot;Slide 7 - &amp;quot;Graphic Element Examples&amp;quot;&quot;/&gt;&lt;property id=&quot;20307&quot; value=&quot;265&quot;/&gt;&lt;/object&gt;&lt;object type=&quot;3&quot; unique_id=&quot;24967&quot;&gt;&lt;property id=&quot;20148&quot; value=&quot;5&quot;/&gt;&lt;property id=&quot;20300&quot; value=&quot;Slide 8 - &amp;quot;CSIG Sample Table – Option 1&amp;quot;&quot;/&gt;&lt;property id=&quot;20307&quot; value=&quot;266&quot;/&gt;&lt;/object&gt;&lt;object type=&quot;3&quot; unique_id=&quot;24968&quot;&gt;&lt;property id=&quot;20148&quot; value=&quot;5&quot;/&gt;&lt;property id=&quot;20300&quot; value=&quot;Slide 9 - &amp;quot;Sample Chart 1&amp;quot;&quot;/&gt;&lt;property id=&quot;20307&quot; value=&quot;267&quot;/&gt;&lt;/object&gt;&lt;object type=&quot;3&quot; unique_id=&quot;24969&quot;&gt;&lt;property id=&quot;20148&quot; value=&quot;5&quot;/&gt;&lt;property id=&quot;20300&quot; value=&quot;Slide 10 - &amp;quot;Sample Chart 2&amp;quot;&quot;/&gt;&lt;property id=&quot;20307&quot; value=&quot;268&quot;/&gt;&lt;/object&gt;&lt;object type=&quot;3&quot; unique_id=&quot;24970&quot;&gt;&lt;property id=&quot;20148&quot; value=&quot;5&quot;/&gt;&lt;property id=&quot;20300&quot; value=&quot;Slide 11 - &amp;quot;36pt Light headline&amp;quot;&quot;/&gt;&lt;property id=&quot;20307&quot; value=&quot;269&quot;/&gt;&lt;/object&gt;&lt;object type=&quot;3&quot; unique_id=&quot;24973&quot;&gt;&lt;property id=&quot;20148&quot; value=&quot;5&quot;/&gt;&lt;property id=&quot;20300&quot; value=&quot;Slide 14 - &amp;quot;Section Divider Style or Used as Dark Background&amp;quot;&quot;/&gt;&lt;property id=&quot;20307&quot; value=&quot;273&quot;/&gt;&lt;/object&gt;&lt;object type=&quot;3&quot; unique_id=&quot;24974&quot;&gt;&lt;property id=&quot;20148&quot; value=&quot;5&quot;/&gt;&lt;property id=&quot;20300&quot; value=&quot;Slide 15 - &amp;quot;Legal Disclaimer&amp;quot;&quot;/&gt;&lt;property id=&quot;20307&quot; value=&quot;272&quot;/&gt;&lt;/object&gt;&lt;object type=&quot;3&quot; unique_id=&quot;25299&quot;&gt;&lt;property id=&quot;20148&quot; value=&quot;5&quot;/&gt;&lt;property id=&quot;20300&quot; value=&quot;Slide 3 - &amp;quot;Instructions for Using This Template In Blue&amp;quot;&quot;/&gt;&lt;property id=&quot;20307&quot; value=&quot;274&quot;/&gt;&lt;/object&gt;&lt;object type=&quot;3&quot; unique_id=&quot;25301&quot;&gt;&lt;property id=&quot;20148&quot; value=&quot;5&quot;/&gt;&lt;property id=&quot;20300&quot; value=&quot;Slide 12 - &amp;quot;Left Copy and Image&amp;quot;&quot;/&gt;&lt;property id=&quot;20307&quot; value=&quot;275&quot;/&gt;&lt;/object&gt;&lt;object type=&quot;3&quot; unique_id=&quot;25302&quot;&gt;&lt;property id=&quot;20148&quot; value=&quot;5&quot;/&gt;&lt;property id=&quot;20300&quot; value=&quot;Slide 13 - &amp;quot;Upper Copy w/ Bullets &amp;amp; Image&amp;quot;&quot;/&gt;&lt;property id=&quot;20307&quot; value=&quot;276&quot;/&gt;&lt;/object&gt;&lt;object type=&quot;3&quot; unique_id=&quot;25303&quot;&gt;&lt;property id=&quot;20148&quot; value=&quot;5&quot;/&gt;&lt;property id=&quot;20300&quot; value=&quot;Slide 16&quot;/&gt;&lt;property id=&quot;20307&quot; value=&quot;277&quot;/&gt;&lt;/object&gt;&lt;/object&gt;&lt;object type=&quot;8&quot; unique_id=&quot;2399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SIG Theme 2014">
  <a:themeElements>
    <a:clrScheme name="Intel New Scheme">
      <a:dk1>
        <a:sysClr val="windowText" lastClr="000000"/>
      </a:dk1>
      <a:lt1>
        <a:sysClr val="window" lastClr="FFFFFF"/>
      </a:lt1>
      <a:dk2>
        <a:srgbClr val="004280"/>
      </a:dk2>
      <a:lt2>
        <a:srgbClr val="B1BABF"/>
      </a:lt2>
      <a:accent1>
        <a:srgbClr val="0071C5"/>
      </a:accent1>
      <a:accent2>
        <a:srgbClr val="00AEEF"/>
      </a:accent2>
      <a:accent3>
        <a:srgbClr val="8DC8E8"/>
      </a:accent3>
      <a:accent4>
        <a:srgbClr val="FFDA00"/>
      </a:accent4>
      <a:accent5>
        <a:srgbClr val="FDB813"/>
      </a:accent5>
      <a:accent6>
        <a:srgbClr val="A6CE39"/>
      </a:accent6>
      <a:hlink>
        <a:srgbClr val="939598"/>
      </a:hlink>
      <a:folHlink>
        <a:srgbClr val="ED1C24"/>
      </a:folHlink>
    </a:clrScheme>
    <a:fontScheme name="Intel Clear">
      <a:majorFont>
        <a:latin typeface="Intel Clear Light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algn="ctr">
          <a:solidFill>
            <a:schemeClr val="bg2"/>
          </a:solidFill>
          <a:round/>
          <a:headEnd type="none" w="sm" len="sm"/>
          <a:tailEnd type="none" w="sm" len="sm"/>
        </a:ln>
        <a:effectLst/>
      </a:spPr>
      <a:bodyPr wrap="square" lIns="0" tIns="0" rIns="0" bIns="0" anchor="ctr"/>
      <a:lstStyle>
        <a:defPPr algn="ctr" eaLnBrk="0" hangingPunct="0">
          <a:defRPr sz="1200" dirty="0">
            <a:solidFill>
              <a:schemeClr val="bg1"/>
            </a:solidFill>
            <a:latin typeface="+mn-lt"/>
          </a:defRPr>
        </a:defPPr>
      </a:lstStyle>
    </a:spDef>
    <a:lnDef>
      <a:spPr>
        <a:ln w="19050" cap="rnd">
          <a:solidFill>
            <a:schemeClr val="tx1"/>
          </a:solidFill>
          <a:headEnd w="lg" len="lg"/>
          <a:tailEnd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12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SIG Theme 2014" id="{5170D478-63D8-46F9-913B-8411B3B7C13A}" vid="{99732B25-3392-49C1-89AE-CE07F98D36F2}"/>
    </a:ext>
  </a:extLst>
</a:theme>
</file>

<file path=ppt/theme/theme2.xml><?xml version="1.0" encoding="utf-8"?>
<a:theme xmlns:a="http://schemas.openxmlformats.org/drawingml/2006/main" name="1_CSIG Theme 2014">
  <a:themeElements>
    <a:clrScheme name="Intel New Scheme">
      <a:dk1>
        <a:sysClr val="windowText" lastClr="000000"/>
      </a:dk1>
      <a:lt1>
        <a:sysClr val="window" lastClr="FFFFFF"/>
      </a:lt1>
      <a:dk2>
        <a:srgbClr val="004280"/>
      </a:dk2>
      <a:lt2>
        <a:srgbClr val="B1BABF"/>
      </a:lt2>
      <a:accent1>
        <a:srgbClr val="0071C5"/>
      </a:accent1>
      <a:accent2>
        <a:srgbClr val="00AEEF"/>
      </a:accent2>
      <a:accent3>
        <a:srgbClr val="8DC8E8"/>
      </a:accent3>
      <a:accent4>
        <a:srgbClr val="FFDA00"/>
      </a:accent4>
      <a:accent5>
        <a:srgbClr val="FDB813"/>
      </a:accent5>
      <a:accent6>
        <a:srgbClr val="A6CE39"/>
      </a:accent6>
      <a:hlink>
        <a:srgbClr val="939598"/>
      </a:hlink>
      <a:folHlink>
        <a:srgbClr val="ED1C24"/>
      </a:folHlink>
    </a:clrScheme>
    <a:fontScheme name="Intel Clear">
      <a:majorFont>
        <a:latin typeface="Intel Clear Light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algn="ctr">
          <a:solidFill>
            <a:schemeClr val="bg2"/>
          </a:solidFill>
          <a:round/>
          <a:headEnd type="none" w="sm" len="sm"/>
          <a:tailEnd type="none" w="sm" len="sm"/>
        </a:ln>
        <a:effectLst/>
      </a:spPr>
      <a:bodyPr wrap="square" lIns="0" tIns="0" rIns="0" bIns="0" anchor="ctr"/>
      <a:lstStyle>
        <a:defPPr algn="ctr" eaLnBrk="0" hangingPunct="0">
          <a:defRPr sz="1200" dirty="0">
            <a:solidFill>
              <a:schemeClr val="bg1"/>
            </a:solidFill>
            <a:latin typeface="+mn-lt"/>
          </a:defRPr>
        </a:defPPr>
      </a:lstStyle>
    </a:spDef>
    <a:lnDef>
      <a:spPr>
        <a:ln w="19050" cap="rnd">
          <a:solidFill>
            <a:schemeClr val="tx1"/>
          </a:solidFill>
          <a:headEnd w="lg" len="lg"/>
          <a:tailEnd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12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SIG Theme 2014" id="{5170D478-63D8-46F9-913B-8411B3B7C13A}" vid="{99732B25-3392-49C1-89AE-CE07F98D36F2}"/>
    </a:ext>
  </a:extLst>
</a:theme>
</file>

<file path=ppt/theme/theme3.xml><?xml version="1.0" encoding="utf-8"?>
<a:theme xmlns:a="http://schemas.openxmlformats.org/drawingml/2006/main" name="3_inteltemplate2007-16x9">
  <a:themeElements>
    <a:clrScheme name="Custom 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FFDA00"/>
      </a:hlink>
      <a:folHlink>
        <a:srgbClr val="FFFF00"/>
      </a:folHlink>
    </a:clrScheme>
    <a:fontScheme name="2_Architecture">
      <a:majorFont>
        <a:latin typeface="Neo Sans Intel Medium"/>
        <a:ea typeface=""/>
        <a:cs typeface="Arial"/>
      </a:majorFont>
      <a:minorFont>
        <a:latin typeface="Neo Sans Inte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FC22F9D482BA4B9E694B5A57F8C590" ma:contentTypeVersion="1" ma:contentTypeDescription="Create a new document." ma:contentTypeScope="" ma:versionID="43aed85869beda9cd78c71df18389a8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0b9a41a15f6c4f42a718dcf44fbe0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866-A9A4-4ECA-AA17-B1FD6A0981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CF299D-F0FA-4F69-AFCA-8BBFF4010D95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FD173F8-EFA7-4820-9B0A-3F4374C02E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9069</TotalTime>
  <Words>888</Words>
  <Application>Microsoft Office PowerPoint</Application>
  <PresentationFormat>On-screen Show (4:3)</PresentationFormat>
  <Paragraphs>207</Paragraphs>
  <Slides>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CSIG Theme 2014</vt:lpstr>
      <vt:lpstr>1_CSIG Theme 2014</vt:lpstr>
      <vt:lpstr>3_inteltemplate2007-16x9</vt:lpstr>
      <vt:lpstr>Hardware Hackathon </vt:lpstr>
      <vt:lpstr>What Will You Make?</vt:lpstr>
      <vt:lpstr>What is Arduino?</vt:lpstr>
      <vt:lpstr>PowerPoint Presentation</vt:lpstr>
      <vt:lpstr>PowerPoint Presentation</vt:lpstr>
      <vt:lpstr>10 Great things about Galileo</vt:lpstr>
      <vt:lpstr>Galileo Board Overview</vt:lpstr>
      <vt:lpstr>Galileo - Arduino Hardware Compatibility</vt:lpstr>
      <vt:lpstr>Galileo - Capabilities beyond Arduino UNO</vt:lpstr>
      <vt:lpstr>Intel® Quark SoC X1000 - Pentium compatible ISA</vt:lpstr>
      <vt:lpstr>Arduino Software Compatibility</vt:lpstr>
      <vt:lpstr>Sketch Overview</vt:lpstr>
      <vt:lpstr>Software Stack</vt:lpstr>
      <vt:lpstr>Arduino Shields</vt:lpstr>
      <vt:lpstr>Reboot and Reset Button Differences</vt:lpstr>
      <vt:lpstr>Galileo Support</vt:lpstr>
      <vt:lpstr>Lets Get Started!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Intel-South-Africa-Galileo-2014-Jun (Getting Started)</dc:title>
  <dc:creator>IESC SA Team 1H-2014</dc:creator>
  <cp:lastModifiedBy>Aengus Gorey</cp:lastModifiedBy>
  <cp:revision>351</cp:revision>
  <cp:lastPrinted>2013-08-27T18:55:40Z</cp:lastPrinted>
  <dcterms:created xsi:type="dcterms:W3CDTF">2013-11-23T00:18:05Z</dcterms:created>
  <dcterms:modified xsi:type="dcterms:W3CDTF">2014-11-01T13:35:27Z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0x01010020FC22F9D482BA4B9E694B5A57F8C590</vt:lpwstr>
  </property>
</Properties>
</file>